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92" r:id="rId5"/>
    <p:sldId id="321" r:id="rId6"/>
    <p:sldId id="302" r:id="rId7"/>
    <p:sldId id="303" r:id="rId8"/>
    <p:sldId id="310" r:id="rId9"/>
    <p:sldId id="305" r:id="rId10"/>
    <p:sldId id="317" r:id="rId11"/>
    <p:sldId id="306" r:id="rId12"/>
    <p:sldId id="308" r:id="rId13"/>
    <p:sldId id="309" r:id="rId14"/>
    <p:sldId id="307" r:id="rId15"/>
    <p:sldId id="311" r:id="rId16"/>
    <p:sldId id="318" r:id="rId17"/>
    <p:sldId id="320" r:id="rId18"/>
    <p:sldId id="316" r:id="rId19"/>
    <p:sldId id="322" r:id="rId20"/>
    <p:sldId id="289"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00"/>
    <a:srgbClr val="446992"/>
    <a:srgbClr val="AEC2D8"/>
    <a:srgbClr val="98432A"/>
    <a:srgbClr val="44678D"/>
    <a:srgbClr val="263E5A"/>
    <a:srgbClr val="D6E0EB"/>
    <a:srgbClr val="728DAB"/>
    <a:srgbClr val="C95B3A"/>
    <a:srgbClr val="2D4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B458E-0617-4FA8-AE05-B8D37F4BE514}" v="20" dt="2026-02-24T20:35:47.318"/>
  </p1510:revLst>
</p1510:revInfo>
</file>

<file path=ppt/tableStyles.xml><?xml version="1.0" encoding="utf-8"?>
<a:tblStyleLst xmlns:a="http://schemas.openxmlformats.org/drawingml/2006/main" def="{9DCAF9ED-07DC-4A11-8D7F-57B35C25682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39" autoAdjust="0"/>
  </p:normalViewPr>
  <p:slideViewPr>
    <p:cSldViewPr snapToGrid="0" showGuides="1">
      <p:cViewPr varScale="1">
        <p:scale>
          <a:sx n="62" d="100"/>
          <a:sy n="62" d="100"/>
        </p:scale>
        <p:origin x="828" y="56"/>
      </p:cViewPr>
      <p:guideLst>
        <p:guide orient="horz" pos="1536"/>
        <p:guide pos="312"/>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Cooper" userId="de45c079-1419-4c2b-aa27-b058078c9811" providerId="ADAL" clId="{117B458E-0617-4FA8-AE05-B8D37F4BE514}"/>
    <pc:docChg chg="undo redo custSel addSld delSld modSld">
      <pc:chgData name="Ian Cooper" userId="de45c079-1419-4c2b-aa27-b058078c9811" providerId="ADAL" clId="{117B458E-0617-4FA8-AE05-B8D37F4BE514}" dt="2026-02-24T20:36:01.207" v="1643" actId="20577"/>
      <pc:docMkLst>
        <pc:docMk/>
      </pc:docMkLst>
      <pc:sldChg chg="addSp delSp modSp mod">
        <pc:chgData name="Ian Cooper" userId="de45c079-1419-4c2b-aa27-b058078c9811" providerId="ADAL" clId="{117B458E-0617-4FA8-AE05-B8D37F4BE514}" dt="2026-02-24T20:36:01.207" v="1643" actId="20577"/>
        <pc:sldMkLst>
          <pc:docMk/>
          <pc:sldMk cId="529279411" sldId="289"/>
        </pc:sldMkLst>
        <pc:spChg chg="add del mod">
          <ac:chgData name="Ian Cooper" userId="de45c079-1419-4c2b-aa27-b058078c9811" providerId="ADAL" clId="{117B458E-0617-4FA8-AE05-B8D37F4BE514}" dt="2026-02-24T04:15:41.456" v="1605" actId="478"/>
          <ac:spMkLst>
            <pc:docMk/>
            <pc:sldMk cId="529279411" sldId="289"/>
            <ac:spMk id="3" creationId="{3A4192AA-A155-E187-AB77-F9F4DD4B35A9}"/>
          </ac:spMkLst>
        </pc:spChg>
        <pc:spChg chg="add mod">
          <ac:chgData name="Ian Cooper" userId="de45c079-1419-4c2b-aa27-b058078c9811" providerId="ADAL" clId="{117B458E-0617-4FA8-AE05-B8D37F4BE514}" dt="2026-02-24T20:36:01.207" v="1643" actId="20577"/>
          <ac:spMkLst>
            <pc:docMk/>
            <pc:sldMk cId="529279411" sldId="289"/>
            <ac:spMk id="4" creationId="{78CFF134-1347-4B8B-FDEB-A1400C2464A3}"/>
          </ac:spMkLst>
        </pc:spChg>
        <pc:spChg chg="mod">
          <ac:chgData name="Ian Cooper" userId="de45c079-1419-4c2b-aa27-b058078c9811" providerId="ADAL" clId="{117B458E-0617-4FA8-AE05-B8D37F4BE514}" dt="2026-02-24T04:15:46.651" v="1607" actId="1076"/>
          <ac:spMkLst>
            <pc:docMk/>
            <pc:sldMk cId="529279411" sldId="289"/>
            <ac:spMk id="24" creationId="{AD2C8D04-263D-9589-1CFF-A5968D7C33D7}"/>
          </ac:spMkLst>
        </pc:spChg>
        <pc:spChg chg="del">
          <ac:chgData name="Ian Cooper" userId="de45c079-1419-4c2b-aa27-b058078c9811" providerId="ADAL" clId="{117B458E-0617-4FA8-AE05-B8D37F4BE514}" dt="2026-02-24T04:15:35.193" v="1604" actId="478"/>
          <ac:spMkLst>
            <pc:docMk/>
            <pc:sldMk cId="529279411" sldId="289"/>
            <ac:spMk id="25" creationId="{B993E4D5-4AD0-4740-096D-6822944C8FF6}"/>
          </ac:spMkLst>
        </pc:spChg>
      </pc:sldChg>
      <pc:sldChg chg="modSp mod">
        <pc:chgData name="Ian Cooper" userId="de45c079-1419-4c2b-aa27-b058078c9811" providerId="ADAL" clId="{117B458E-0617-4FA8-AE05-B8D37F4BE514}" dt="2026-02-20T05:39:31.398" v="1378" actId="1076"/>
        <pc:sldMkLst>
          <pc:docMk/>
          <pc:sldMk cId="3898447929" sldId="292"/>
        </pc:sldMkLst>
        <pc:spChg chg="mod">
          <ac:chgData name="Ian Cooper" userId="de45c079-1419-4c2b-aa27-b058078c9811" providerId="ADAL" clId="{117B458E-0617-4FA8-AE05-B8D37F4BE514}" dt="2026-02-20T05:39:00.670" v="1373" actId="403"/>
          <ac:spMkLst>
            <pc:docMk/>
            <pc:sldMk cId="3898447929" sldId="292"/>
            <ac:spMk id="7" creationId="{93A3B864-5E85-99D2-93E5-5CA1F4F35DC7}"/>
          </ac:spMkLst>
        </pc:spChg>
        <pc:spChg chg="mod">
          <ac:chgData name="Ian Cooper" userId="de45c079-1419-4c2b-aa27-b058078c9811" providerId="ADAL" clId="{117B458E-0617-4FA8-AE05-B8D37F4BE514}" dt="2026-02-20T05:39:19.662" v="1376" actId="403"/>
          <ac:spMkLst>
            <pc:docMk/>
            <pc:sldMk cId="3898447929" sldId="292"/>
            <ac:spMk id="9" creationId="{485E0237-B9A1-0B58-E0AA-05EF84817EB4}"/>
          </ac:spMkLst>
        </pc:spChg>
        <pc:picChg chg="mod">
          <ac:chgData name="Ian Cooper" userId="de45c079-1419-4c2b-aa27-b058078c9811" providerId="ADAL" clId="{117B458E-0617-4FA8-AE05-B8D37F4BE514}" dt="2026-02-20T05:39:31.398" v="1378" actId="1076"/>
          <ac:picMkLst>
            <pc:docMk/>
            <pc:sldMk cId="3898447929" sldId="292"/>
            <ac:picMk id="20" creationId="{E83BB08F-E403-8715-0B24-AD9E4B72C80E}"/>
          </ac:picMkLst>
        </pc:picChg>
      </pc:sldChg>
      <pc:sldChg chg="del">
        <pc:chgData name="Ian Cooper" userId="de45c079-1419-4c2b-aa27-b058078c9811" providerId="ADAL" clId="{117B458E-0617-4FA8-AE05-B8D37F4BE514}" dt="2026-02-24T20:35:51.891" v="1636" actId="47"/>
        <pc:sldMkLst>
          <pc:docMk/>
          <pc:sldMk cId="3530418103" sldId="301"/>
        </pc:sldMkLst>
      </pc:sldChg>
      <pc:sldChg chg="addSp modSp mod">
        <pc:chgData name="Ian Cooper" userId="de45c079-1419-4c2b-aa27-b058078c9811" providerId="ADAL" clId="{117B458E-0617-4FA8-AE05-B8D37F4BE514}" dt="2026-02-20T03:20:31.557" v="190" actId="20577"/>
        <pc:sldMkLst>
          <pc:docMk/>
          <pc:sldMk cId="2595852492" sldId="303"/>
        </pc:sldMkLst>
        <pc:spChg chg="add mod">
          <ac:chgData name="Ian Cooper" userId="de45c079-1419-4c2b-aa27-b058078c9811" providerId="ADAL" clId="{117B458E-0617-4FA8-AE05-B8D37F4BE514}" dt="2026-02-20T03:20:31.557" v="190" actId="20577"/>
          <ac:spMkLst>
            <pc:docMk/>
            <pc:sldMk cId="2595852492" sldId="303"/>
            <ac:spMk id="6" creationId="{85F96ED8-D25A-C6F0-4E56-B3EDA6A6DCFA}"/>
          </ac:spMkLst>
        </pc:spChg>
        <pc:spChg chg="mod">
          <ac:chgData name="Ian Cooper" userId="de45c079-1419-4c2b-aa27-b058078c9811" providerId="ADAL" clId="{117B458E-0617-4FA8-AE05-B8D37F4BE514}" dt="2026-02-20T03:17:47.588" v="18" actId="20577"/>
          <ac:spMkLst>
            <pc:docMk/>
            <pc:sldMk cId="2595852492" sldId="303"/>
            <ac:spMk id="9" creationId="{41C0CCD6-FBEC-9392-E275-30F5624B3CEA}"/>
          </ac:spMkLst>
        </pc:spChg>
      </pc:sldChg>
      <pc:sldChg chg="modSp mod">
        <pc:chgData name="Ian Cooper" userId="de45c079-1419-4c2b-aa27-b058078c9811" providerId="ADAL" clId="{117B458E-0617-4FA8-AE05-B8D37F4BE514}" dt="2026-02-20T03:20:58.931" v="191" actId="1076"/>
        <pc:sldMkLst>
          <pc:docMk/>
          <pc:sldMk cId="1290564794" sldId="305"/>
        </pc:sldMkLst>
        <pc:picChg chg="mod">
          <ac:chgData name="Ian Cooper" userId="de45c079-1419-4c2b-aa27-b058078c9811" providerId="ADAL" clId="{117B458E-0617-4FA8-AE05-B8D37F4BE514}" dt="2026-02-20T03:20:58.931" v="191" actId="1076"/>
          <ac:picMkLst>
            <pc:docMk/>
            <pc:sldMk cId="1290564794" sldId="305"/>
            <ac:picMk id="6" creationId="{AA1DAC1F-A6B0-9DC2-3548-4B0718C14D5B}"/>
          </ac:picMkLst>
        </pc:picChg>
      </pc:sldChg>
      <pc:sldChg chg="addSp delSp modSp mod">
        <pc:chgData name="Ian Cooper" userId="de45c079-1419-4c2b-aa27-b058078c9811" providerId="ADAL" clId="{117B458E-0617-4FA8-AE05-B8D37F4BE514}" dt="2026-02-20T05:37:55.270" v="1363" actId="1076"/>
        <pc:sldMkLst>
          <pc:docMk/>
          <pc:sldMk cId="602624824" sldId="306"/>
        </pc:sldMkLst>
        <pc:spChg chg="add del mod">
          <ac:chgData name="Ian Cooper" userId="de45c079-1419-4c2b-aa27-b058078c9811" providerId="ADAL" clId="{117B458E-0617-4FA8-AE05-B8D37F4BE514}" dt="2026-02-20T05:37:28.076" v="1357"/>
          <ac:spMkLst>
            <pc:docMk/>
            <pc:sldMk cId="602624824" sldId="306"/>
            <ac:spMk id="3" creationId="{A6EC351A-5033-FA81-6C2C-6D277203FF5C}"/>
          </ac:spMkLst>
        </pc:spChg>
        <pc:spChg chg="del mod">
          <ac:chgData name="Ian Cooper" userId="de45c079-1419-4c2b-aa27-b058078c9811" providerId="ADAL" clId="{117B458E-0617-4FA8-AE05-B8D37F4BE514}" dt="2026-02-20T05:37:41.141" v="1360" actId="478"/>
          <ac:spMkLst>
            <pc:docMk/>
            <pc:sldMk cId="602624824" sldId="306"/>
            <ac:spMk id="4" creationId="{528CAB81-3C84-7F2D-276C-75A9EC49A972}"/>
          </ac:spMkLst>
        </pc:spChg>
        <pc:spChg chg="add mod">
          <ac:chgData name="Ian Cooper" userId="de45c079-1419-4c2b-aa27-b058078c9811" providerId="ADAL" clId="{117B458E-0617-4FA8-AE05-B8D37F4BE514}" dt="2026-02-20T05:37:50.894" v="1362" actId="1076"/>
          <ac:spMkLst>
            <pc:docMk/>
            <pc:sldMk cId="602624824" sldId="306"/>
            <ac:spMk id="5" creationId="{1F3E7647-231F-EDD6-3981-481D560125C8}"/>
          </ac:spMkLst>
        </pc:spChg>
        <pc:spChg chg="add del mod">
          <ac:chgData name="Ian Cooper" userId="de45c079-1419-4c2b-aa27-b058078c9811" providerId="ADAL" clId="{117B458E-0617-4FA8-AE05-B8D37F4BE514}" dt="2026-02-20T05:37:45.183" v="1361" actId="478"/>
          <ac:spMkLst>
            <pc:docMk/>
            <pc:sldMk cId="602624824" sldId="306"/>
            <ac:spMk id="7" creationId="{BE90CCAF-A24A-D20D-9434-64D92D88A0E4}"/>
          </ac:spMkLst>
        </pc:spChg>
        <pc:spChg chg="mod">
          <ac:chgData name="Ian Cooper" userId="de45c079-1419-4c2b-aa27-b058078c9811" providerId="ADAL" clId="{117B458E-0617-4FA8-AE05-B8D37F4BE514}" dt="2026-02-20T05:37:55.270" v="1363" actId="1076"/>
          <ac:spMkLst>
            <pc:docMk/>
            <pc:sldMk cId="602624824" sldId="306"/>
            <ac:spMk id="13" creationId="{D703C19B-1762-E8E3-7D63-9DEE07FE1AB2}"/>
          </ac:spMkLst>
        </pc:spChg>
      </pc:sldChg>
      <pc:sldChg chg="modSp mod">
        <pc:chgData name="Ian Cooper" userId="de45c079-1419-4c2b-aa27-b058078c9811" providerId="ADAL" clId="{117B458E-0617-4FA8-AE05-B8D37F4BE514}" dt="2026-02-20T03:26:22.511" v="317" actId="20577"/>
        <pc:sldMkLst>
          <pc:docMk/>
          <pc:sldMk cId="898093758" sldId="307"/>
        </pc:sldMkLst>
        <pc:spChg chg="mod">
          <ac:chgData name="Ian Cooper" userId="de45c079-1419-4c2b-aa27-b058078c9811" providerId="ADAL" clId="{117B458E-0617-4FA8-AE05-B8D37F4BE514}" dt="2026-02-20T03:26:22.511" v="317" actId="20577"/>
          <ac:spMkLst>
            <pc:docMk/>
            <pc:sldMk cId="898093758" sldId="307"/>
            <ac:spMk id="13" creationId="{667D265F-D08A-654A-721D-8DC4E32D4F32}"/>
          </ac:spMkLst>
        </pc:spChg>
      </pc:sldChg>
      <pc:sldChg chg="addSp delSp modSp mod modNotesTx">
        <pc:chgData name="Ian Cooper" userId="de45c079-1419-4c2b-aa27-b058078c9811" providerId="ADAL" clId="{117B458E-0617-4FA8-AE05-B8D37F4BE514}" dt="2026-02-20T18:40:06.281" v="1511" actId="20577"/>
        <pc:sldMkLst>
          <pc:docMk/>
          <pc:sldMk cId="1685612139" sldId="308"/>
        </pc:sldMkLst>
        <pc:spChg chg="mod">
          <ac:chgData name="Ian Cooper" userId="de45c079-1419-4c2b-aa27-b058078c9811" providerId="ADAL" clId="{117B458E-0617-4FA8-AE05-B8D37F4BE514}" dt="2026-02-20T05:38:18.671" v="1367" actId="1076"/>
          <ac:spMkLst>
            <pc:docMk/>
            <pc:sldMk cId="1685612139" sldId="308"/>
            <ac:spMk id="2" creationId="{08F90F08-72F2-1BAE-09D8-03DAC2754490}"/>
          </ac:spMkLst>
        </pc:spChg>
        <pc:spChg chg="add mod">
          <ac:chgData name="Ian Cooper" userId="de45c079-1419-4c2b-aa27-b058078c9811" providerId="ADAL" clId="{117B458E-0617-4FA8-AE05-B8D37F4BE514}" dt="2026-02-20T05:38:22.377" v="1368" actId="1076"/>
          <ac:spMkLst>
            <pc:docMk/>
            <pc:sldMk cId="1685612139" sldId="308"/>
            <ac:spMk id="3" creationId="{C86D567A-20B4-040A-D6FF-A89627164220}"/>
          </ac:spMkLst>
        </pc:spChg>
        <pc:spChg chg="del mod">
          <ac:chgData name="Ian Cooper" userId="de45c079-1419-4c2b-aa27-b058078c9811" providerId="ADAL" clId="{117B458E-0617-4FA8-AE05-B8D37F4BE514}" dt="2026-02-20T05:38:00.195" v="1364" actId="478"/>
          <ac:spMkLst>
            <pc:docMk/>
            <pc:sldMk cId="1685612139" sldId="308"/>
            <ac:spMk id="4" creationId="{528CAB81-3C84-7F2D-276C-75A9EC49A972}"/>
          </ac:spMkLst>
        </pc:spChg>
        <pc:spChg chg="add del mod">
          <ac:chgData name="Ian Cooper" userId="de45c079-1419-4c2b-aa27-b058078c9811" providerId="ADAL" clId="{117B458E-0617-4FA8-AE05-B8D37F4BE514}" dt="2026-02-20T05:38:03.513" v="1365" actId="478"/>
          <ac:spMkLst>
            <pc:docMk/>
            <pc:sldMk cId="1685612139" sldId="308"/>
            <ac:spMk id="6" creationId="{9FDD1FFF-AC39-8AE6-F8C1-B33DF67FC37D}"/>
          </ac:spMkLst>
        </pc:spChg>
        <pc:spChg chg="mod">
          <ac:chgData name="Ian Cooper" userId="de45c079-1419-4c2b-aa27-b058078c9811" providerId="ADAL" clId="{117B458E-0617-4FA8-AE05-B8D37F4BE514}" dt="2026-02-20T05:38:34.148" v="1369" actId="1076"/>
          <ac:spMkLst>
            <pc:docMk/>
            <pc:sldMk cId="1685612139" sldId="308"/>
            <ac:spMk id="13" creationId="{D703C19B-1762-E8E3-7D63-9DEE07FE1AB2}"/>
          </ac:spMkLst>
        </pc:spChg>
      </pc:sldChg>
      <pc:sldChg chg="modSp mod">
        <pc:chgData name="Ian Cooper" userId="de45c079-1419-4c2b-aa27-b058078c9811" providerId="ADAL" clId="{117B458E-0617-4FA8-AE05-B8D37F4BE514}" dt="2026-02-20T05:35:53.420" v="1350" actId="1076"/>
        <pc:sldMkLst>
          <pc:docMk/>
          <pc:sldMk cId="4098598133" sldId="309"/>
        </pc:sldMkLst>
        <pc:spChg chg="mod">
          <ac:chgData name="Ian Cooper" userId="de45c079-1419-4c2b-aa27-b058078c9811" providerId="ADAL" clId="{117B458E-0617-4FA8-AE05-B8D37F4BE514}" dt="2026-02-20T05:35:53.420" v="1350" actId="1076"/>
          <ac:spMkLst>
            <pc:docMk/>
            <pc:sldMk cId="4098598133" sldId="309"/>
            <ac:spMk id="4" creationId="{528CAB81-3C84-7F2D-276C-75A9EC49A972}"/>
          </ac:spMkLst>
        </pc:spChg>
      </pc:sldChg>
      <pc:sldChg chg="modSp mod">
        <pc:chgData name="Ian Cooper" userId="de45c079-1419-4c2b-aa27-b058078c9811" providerId="ADAL" clId="{117B458E-0617-4FA8-AE05-B8D37F4BE514}" dt="2026-02-20T05:20:29.945" v="954" actId="20577"/>
        <pc:sldMkLst>
          <pc:docMk/>
          <pc:sldMk cId="1348010710" sldId="310"/>
        </pc:sldMkLst>
        <pc:spChg chg="mod">
          <ac:chgData name="Ian Cooper" userId="de45c079-1419-4c2b-aa27-b058078c9811" providerId="ADAL" clId="{117B458E-0617-4FA8-AE05-B8D37F4BE514}" dt="2026-02-20T03:32:42.250" v="379" actId="20577"/>
          <ac:spMkLst>
            <pc:docMk/>
            <pc:sldMk cId="1348010710" sldId="310"/>
            <ac:spMk id="2" creationId="{486BFB27-A64E-119F-69FB-F2D95373616E}"/>
          </ac:spMkLst>
        </pc:spChg>
        <pc:spChg chg="mod">
          <ac:chgData name="Ian Cooper" userId="de45c079-1419-4c2b-aa27-b058078c9811" providerId="ADAL" clId="{117B458E-0617-4FA8-AE05-B8D37F4BE514}" dt="2026-02-20T05:20:29.945" v="954" actId="20577"/>
          <ac:spMkLst>
            <pc:docMk/>
            <pc:sldMk cId="1348010710" sldId="310"/>
            <ac:spMk id="3" creationId="{E105E474-47C9-E44F-A49D-DC6CF0DB2E54}"/>
          </ac:spMkLst>
        </pc:spChg>
      </pc:sldChg>
      <pc:sldChg chg="modSp mod">
        <pc:chgData name="Ian Cooper" userId="de45c079-1419-4c2b-aa27-b058078c9811" providerId="ADAL" clId="{117B458E-0617-4FA8-AE05-B8D37F4BE514}" dt="2026-02-20T05:30:06.635" v="1137" actId="403"/>
        <pc:sldMkLst>
          <pc:docMk/>
          <pc:sldMk cId="1064093876" sldId="311"/>
        </pc:sldMkLst>
        <pc:spChg chg="mod">
          <ac:chgData name="Ian Cooper" userId="de45c079-1419-4c2b-aa27-b058078c9811" providerId="ADAL" clId="{117B458E-0617-4FA8-AE05-B8D37F4BE514}" dt="2026-02-20T05:30:06.635" v="1137" actId="403"/>
          <ac:spMkLst>
            <pc:docMk/>
            <pc:sldMk cId="1064093876" sldId="311"/>
            <ac:spMk id="7" creationId="{A71AEF43-DEDF-AFDA-B1F9-BB577EA26D88}"/>
          </ac:spMkLst>
        </pc:spChg>
        <pc:picChg chg="mod">
          <ac:chgData name="Ian Cooper" userId="de45c079-1419-4c2b-aa27-b058078c9811" providerId="ADAL" clId="{117B458E-0617-4FA8-AE05-B8D37F4BE514}" dt="2026-02-20T05:29:53.763" v="1136" actId="1076"/>
          <ac:picMkLst>
            <pc:docMk/>
            <pc:sldMk cId="1064093876" sldId="311"/>
            <ac:picMk id="5" creationId="{D9EB5A1C-0012-4544-A71D-35AE91F68814}"/>
          </ac:picMkLst>
        </pc:picChg>
      </pc:sldChg>
      <pc:sldChg chg="addSp delSp modSp del mod">
        <pc:chgData name="Ian Cooper" userId="de45c079-1419-4c2b-aa27-b058078c9811" providerId="ADAL" clId="{117B458E-0617-4FA8-AE05-B8D37F4BE514}" dt="2026-02-20T03:39:24.467" v="415" actId="47"/>
        <pc:sldMkLst>
          <pc:docMk/>
          <pc:sldMk cId="2249595954" sldId="312"/>
        </pc:sldMkLst>
        <pc:picChg chg="del">
          <ac:chgData name="Ian Cooper" userId="de45c079-1419-4c2b-aa27-b058078c9811" providerId="ADAL" clId="{117B458E-0617-4FA8-AE05-B8D37F4BE514}" dt="2026-02-20T03:27:04.450" v="320" actId="478"/>
          <ac:picMkLst>
            <pc:docMk/>
            <pc:sldMk cId="2249595954" sldId="312"/>
            <ac:picMk id="7" creationId="{80A545EE-EC95-5378-054F-2B1A1A549B98}"/>
          </ac:picMkLst>
        </pc:picChg>
        <pc:picChg chg="add mod">
          <ac:chgData name="Ian Cooper" userId="de45c079-1419-4c2b-aa27-b058078c9811" providerId="ADAL" clId="{117B458E-0617-4FA8-AE05-B8D37F4BE514}" dt="2026-02-20T03:29:08.686" v="325" actId="1076"/>
          <ac:picMkLst>
            <pc:docMk/>
            <pc:sldMk cId="2249595954" sldId="312"/>
            <ac:picMk id="9" creationId="{3B7E9882-E097-FAB9-4FEA-8A26DC47675C}"/>
          </ac:picMkLst>
        </pc:picChg>
      </pc:sldChg>
      <pc:sldChg chg="delSp modSp del mod">
        <pc:chgData name="Ian Cooper" userId="de45c079-1419-4c2b-aa27-b058078c9811" providerId="ADAL" clId="{117B458E-0617-4FA8-AE05-B8D37F4BE514}" dt="2026-02-20T03:38:52.835" v="411" actId="47"/>
        <pc:sldMkLst>
          <pc:docMk/>
          <pc:sldMk cId="1959774480" sldId="313"/>
        </pc:sldMkLst>
        <pc:spChg chg="mod">
          <ac:chgData name="Ian Cooper" userId="de45c079-1419-4c2b-aa27-b058078c9811" providerId="ADAL" clId="{117B458E-0617-4FA8-AE05-B8D37F4BE514}" dt="2026-02-20T03:37:32.985" v="407" actId="1076"/>
          <ac:spMkLst>
            <pc:docMk/>
            <pc:sldMk cId="1959774480" sldId="313"/>
            <ac:spMk id="10" creationId="{12FB4EA8-321E-B9D6-9A93-4F57DBF1CBED}"/>
          </ac:spMkLst>
        </pc:spChg>
        <pc:spChg chg="del">
          <ac:chgData name="Ian Cooper" userId="de45c079-1419-4c2b-aa27-b058078c9811" providerId="ADAL" clId="{117B458E-0617-4FA8-AE05-B8D37F4BE514}" dt="2026-02-20T03:37:27.178" v="405" actId="478"/>
          <ac:spMkLst>
            <pc:docMk/>
            <pc:sldMk cId="1959774480" sldId="313"/>
            <ac:spMk id="11" creationId="{FEB47718-012F-C543-F9F5-B6D5CB3F5D85}"/>
          </ac:spMkLst>
        </pc:spChg>
        <pc:picChg chg="mod">
          <ac:chgData name="Ian Cooper" userId="de45c079-1419-4c2b-aa27-b058078c9811" providerId="ADAL" clId="{117B458E-0617-4FA8-AE05-B8D37F4BE514}" dt="2026-02-20T03:37:38.295" v="410" actId="1076"/>
          <ac:picMkLst>
            <pc:docMk/>
            <pc:sldMk cId="1959774480" sldId="313"/>
            <ac:picMk id="7" creationId="{1ABA0E36-1ADF-E495-3611-020D0BAE4D27}"/>
          </ac:picMkLst>
        </pc:picChg>
        <pc:picChg chg="mod">
          <ac:chgData name="Ian Cooper" userId="de45c079-1419-4c2b-aa27-b058078c9811" providerId="ADAL" clId="{117B458E-0617-4FA8-AE05-B8D37F4BE514}" dt="2026-02-20T03:37:36.522" v="409" actId="1076"/>
          <ac:picMkLst>
            <pc:docMk/>
            <pc:sldMk cId="1959774480" sldId="313"/>
            <ac:picMk id="9" creationId="{E37C7542-CBA0-D186-271F-A8AEE0F83294}"/>
          </ac:picMkLst>
        </pc:picChg>
      </pc:sldChg>
      <pc:sldChg chg="del">
        <pc:chgData name="Ian Cooper" userId="de45c079-1419-4c2b-aa27-b058078c9811" providerId="ADAL" clId="{117B458E-0617-4FA8-AE05-B8D37F4BE514}" dt="2026-02-20T03:38:54.690" v="412" actId="47"/>
        <pc:sldMkLst>
          <pc:docMk/>
          <pc:sldMk cId="1188393435" sldId="314"/>
        </pc:sldMkLst>
      </pc:sldChg>
      <pc:sldChg chg="del">
        <pc:chgData name="Ian Cooper" userId="de45c079-1419-4c2b-aa27-b058078c9811" providerId="ADAL" clId="{117B458E-0617-4FA8-AE05-B8D37F4BE514}" dt="2026-02-20T03:38:57.542" v="413" actId="47"/>
        <pc:sldMkLst>
          <pc:docMk/>
          <pc:sldMk cId="2773844386" sldId="315"/>
        </pc:sldMkLst>
      </pc:sldChg>
      <pc:sldChg chg="addSp delSp modSp mod">
        <pc:chgData name="Ian Cooper" userId="de45c079-1419-4c2b-aa27-b058078c9811" providerId="ADAL" clId="{117B458E-0617-4FA8-AE05-B8D37F4BE514}" dt="2026-02-20T05:29:33.552" v="1135" actId="1076"/>
        <pc:sldMkLst>
          <pc:docMk/>
          <pc:sldMk cId="2803157335" sldId="316"/>
        </pc:sldMkLst>
        <pc:spChg chg="mod">
          <ac:chgData name="Ian Cooper" userId="de45c079-1419-4c2b-aa27-b058078c9811" providerId="ADAL" clId="{117B458E-0617-4FA8-AE05-B8D37F4BE514}" dt="2026-02-20T05:29:33.552" v="1135" actId="1076"/>
          <ac:spMkLst>
            <pc:docMk/>
            <pc:sldMk cId="2803157335" sldId="316"/>
            <ac:spMk id="2" creationId="{A1B7453F-9BA0-7B95-FDD7-5161EF7EE71D}"/>
          </ac:spMkLst>
        </pc:spChg>
        <pc:spChg chg="add del mod">
          <ac:chgData name="Ian Cooper" userId="de45c079-1419-4c2b-aa27-b058078c9811" providerId="ADAL" clId="{117B458E-0617-4FA8-AE05-B8D37F4BE514}" dt="2026-02-20T05:26:37.894" v="1067" actId="22"/>
          <ac:spMkLst>
            <pc:docMk/>
            <pc:sldMk cId="2803157335" sldId="316"/>
            <ac:spMk id="4" creationId="{84B20DBB-737F-BD23-AB79-AC04265B5C2B}"/>
          </ac:spMkLst>
        </pc:spChg>
        <pc:spChg chg="add del">
          <ac:chgData name="Ian Cooper" userId="de45c079-1419-4c2b-aa27-b058078c9811" providerId="ADAL" clId="{117B458E-0617-4FA8-AE05-B8D37F4BE514}" dt="2026-02-20T05:26:42.648" v="1069" actId="22"/>
          <ac:spMkLst>
            <pc:docMk/>
            <pc:sldMk cId="2803157335" sldId="316"/>
            <ac:spMk id="6" creationId="{7ED719B5-A7B6-EF58-0E94-A15FEFD2D115}"/>
          </ac:spMkLst>
        </pc:spChg>
        <pc:spChg chg="add mod">
          <ac:chgData name="Ian Cooper" userId="de45c079-1419-4c2b-aa27-b058078c9811" providerId="ADAL" clId="{117B458E-0617-4FA8-AE05-B8D37F4BE514}" dt="2026-02-20T05:29:11.968" v="1124" actId="20577"/>
          <ac:spMkLst>
            <pc:docMk/>
            <pc:sldMk cId="2803157335" sldId="316"/>
            <ac:spMk id="8" creationId="{4C3D4ED6-227B-947F-E6C7-01B687556E7A}"/>
          </ac:spMkLst>
        </pc:spChg>
      </pc:sldChg>
      <pc:sldChg chg="modSp mod">
        <pc:chgData name="Ian Cooper" userId="de45c079-1419-4c2b-aa27-b058078c9811" providerId="ADAL" clId="{117B458E-0617-4FA8-AE05-B8D37F4BE514}" dt="2026-02-20T05:22:29.817" v="1003" actId="27636"/>
        <pc:sldMkLst>
          <pc:docMk/>
          <pc:sldMk cId="1290875666" sldId="317"/>
        </pc:sldMkLst>
        <pc:spChg chg="mod">
          <ac:chgData name="Ian Cooper" userId="de45c079-1419-4c2b-aa27-b058078c9811" providerId="ADAL" clId="{117B458E-0617-4FA8-AE05-B8D37F4BE514}" dt="2026-02-20T03:21:27.347" v="201" actId="14100"/>
          <ac:spMkLst>
            <pc:docMk/>
            <pc:sldMk cId="1290875666" sldId="317"/>
            <ac:spMk id="2" creationId="{486BFB27-A64E-119F-69FB-F2D95373616E}"/>
          </ac:spMkLst>
        </pc:spChg>
        <pc:spChg chg="mod">
          <ac:chgData name="Ian Cooper" userId="de45c079-1419-4c2b-aa27-b058078c9811" providerId="ADAL" clId="{117B458E-0617-4FA8-AE05-B8D37F4BE514}" dt="2026-02-20T05:22:29.817" v="1003" actId="27636"/>
          <ac:spMkLst>
            <pc:docMk/>
            <pc:sldMk cId="1290875666" sldId="317"/>
            <ac:spMk id="3" creationId="{E105E474-47C9-E44F-A49D-DC6CF0DB2E54}"/>
          </ac:spMkLst>
        </pc:spChg>
      </pc:sldChg>
      <pc:sldChg chg="modSp add mod">
        <pc:chgData name="Ian Cooper" userId="de45c079-1419-4c2b-aa27-b058078c9811" providerId="ADAL" clId="{117B458E-0617-4FA8-AE05-B8D37F4BE514}" dt="2026-02-20T05:30:20.335" v="1138" actId="1076"/>
        <pc:sldMkLst>
          <pc:docMk/>
          <pc:sldMk cId="2119482499" sldId="318"/>
        </pc:sldMkLst>
        <pc:picChg chg="mod">
          <ac:chgData name="Ian Cooper" userId="de45c079-1419-4c2b-aa27-b058078c9811" providerId="ADAL" clId="{117B458E-0617-4FA8-AE05-B8D37F4BE514}" dt="2026-02-20T05:30:20.335" v="1138" actId="1076"/>
          <ac:picMkLst>
            <pc:docMk/>
            <pc:sldMk cId="2119482499" sldId="318"/>
            <ac:picMk id="7" creationId="{80A545EE-EC95-5378-054F-2B1A1A549B98}"/>
          </ac:picMkLst>
        </pc:picChg>
      </pc:sldChg>
      <pc:sldChg chg="new del">
        <pc:chgData name="Ian Cooper" userId="de45c079-1419-4c2b-aa27-b058078c9811" providerId="ADAL" clId="{117B458E-0617-4FA8-AE05-B8D37F4BE514}" dt="2026-02-20T05:00:24.851" v="417" actId="47"/>
        <pc:sldMkLst>
          <pc:docMk/>
          <pc:sldMk cId="383788873" sldId="319"/>
        </pc:sldMkLst>
      </pc:sldChg>
      <pc:sldChg chg="addSp delSp modSp add del mod">
        <pc:chgData name="Ian Cooper" userId="de45c079-1419-4c2b-aa27-b058078c9811" providerId="ADAL" clId="{117B458E-0617-4FA8-AE05-B8D37F4BE514}" dt="2026-02-20T03:39:10.515" v="414" actId="47"/>
        <pc:sldMkLst>
          <pc:docMk/>
          <pc:sldMk cId="1679595025" sldId="319"/>
        </pc:sldMkLst>
        <pc:picChg chg="add mod">
          <ac:chgData name="Ian Cooper" userId="de45c079-1419-4c2b-aa27-b058078c9811" providerId="ADAL" clId="{117B458E-0617-4FA8-AE05-B8D37F4BE514}" dt="2026-02-20T03:30:00.804" v="332" actId="14100"/>
          <ac:picMkLst>
            <pc:docMk/>
            <pc:sldMk cId="1679595025" sldId="319"/>
            <ac:picMk id="3" creationId="{FEBAD7DB-5DE4-3252-3D65-4ED7D642A20F}"/>
          </ac:picMkLst>
        </pc:picChg>
        <pc:picChg chg="del">
          <ac:chgData name="Ian Cooper" userId="de45c079-1419-4c2b-aa27-b058078c9811" providerId="ADAL" clId="{117B458E-0617-4FA8-AE05-B8D37F4BE514}" dt="2026-02-20T03:29:35.859" v="326" actId="478"/>
          <ac:picMkLst>
            <pc:docMk/>
            <pc:sldMk cId="1679595025" sldId="319"/>
            <ac:picMk id="7" creationId="{80A545EE-EC95-5378-054F-2B1A1A549B98}"/>
          </ac:picMkLst>
        </pc:picChg>
      </pc:sldChg>
      <pc:sldChg chg="addSp delSp modSp new del mod">
        <pc:chgData name="Ian Cooper" userId="de45c079-1419-4c2b-aa27-b058078c9811" providerId="ADAL" clId="{117B458E-0617-4FA8-AE05-B8D37F4BE514}" dt="2026-02-20T05:12:41.014" v="928" actId="2696"/>
        <pc:sldMkLst>
          <pc:docMk/>
          <pc:sldMk cId="2913847585" sldId="319"/>
        </pc:sldMkLst>
        <pc:spChg chg="mod">
          <ac:chgData name="Ian Cooper" userId="de45c079-1419-4c2b-aa27-b058078c9811" providerId="ADAL" clId="{117B458E-0617-4FA8-AE05-B8D37F4BE514}" dt="2026-02-20T05:04:35.290" v="473" actId="1076"/>
          <ac:spMkLst>
            <pc:docMk/>
            <pc:sldMk cId="2913847585" sldId="319"/>
            <ac:spMk id="2" creationId="{550D8C66-ABEF-5EC0-6944-13012F68FF54}"/>
          </ac:spMkLst>
        </pc:spChg>
        <pc:spChg chg="mod">
          <ac:chgData name="Ian Cooper" userId="de45c079-1419-4c2b-aa27-b058078c9811" providerId="ADAL" clId="{117B458E-0617-4FA8-AE05-B8D37F4BE514}" dt="2026-02-20T05:09:25.856" v="887" actId="27636"/>
          <ac:spMkLst>
            <pc:docMk/>
            <pc:sldMk cId="2913847585" sldId="319"/>
            <ac:spMk id="3" creationId="{22AE4EE8-1370-E021-FEA5-39364E0C4888}"/>
          </ac:spMkLst>
        </pc:spChg>
        <pc:spChg chg="del">
          <ac:chgData name="Ian Cooper" userId="de45c079-1419-4c2b-aa27-b058078c9811" providerId="ADAL" clId="{117B458E-0617-4FA8-AE05-B8D37F4BE514}" dt="2026-02-20T05:04:11.230" v="465" actId="931"/>
          <ac:spMkLst>
            <pc:docMk/>
            <pc:sldMk cId="2913847585" sldId="319"/>
            <ac:spMk id="4" creationId="{B24F2A3D-E1B9-A394-D635-69AEC9A48D6F}"/>
          </ac:spMkLst>
        </pc:spChg>
        <pc:spChg chg="add mod">
          <ac:chgData name="Ian Cooper" userId="de45c079-1419-4c2b-aa27-b058078c9811" providerId="ADAL" clId="{117B458E-0617-4FA8-AE05-B8D37F4BE514}" dt="2026-02-20T05:09:56.084" v="894" actId="1076"/>
          <ac:spMkLst>
            <pc:docMk/>
            <pc:sldMk cId="2913847585" sldId="319"/>
            <ac:spMk id="8" creationId="{5599B0D9-6FA1-2345-361F-92D055B82172}"/>
          </ac:spMkLst>
        </pc:spChg>
        <pc:picChg chg="add mod">
          <ac:chgData name="Ian Cooper" userId="de45c079-1419-4c2b-aa27-b058078c9811" providerId="ADAL" clId="{117B458E-0617-4FA8-AE05-B8D37F4BE514}" dt="2026-02-20T05:09:38.857" v="892" actId="1076"/>
          <ac:picMkLst>
            <pc:docMk/>
            <pc:sldMk cId="2913847585" sldId="319"/>
            <ac:picMk id="7" creationId="{007C7F1C-D092-239B-F1F2-73EBB2904A8B}"/>
          </ac:picMkLst>
        </pc:picChg>
      </pc:sldChg>
      <pc:sldChg chg="addSp delSp modSp new mod">
        <pc:chgData name="Ian Cooper" userId="de45c079-1419-4c2b-aa27-b058078c9811" providerId="ADAL" clId="{117B458E-0617-4FA8-AE05-B8D37F4BE514}" dt="2026-02-24T04:12:10.145" v="1603" actId="20577"/>
        <pc:sldMkLst>
          <pc:docMk/>
          <pc:sldMk cId="2199060417" sldId="320"/>
        </pc:sldMkLst>
        <pc:spChg chg="mod">
          <ac:chgData name="Ian Cooper" userId="de45c079-1419-4c2b-aa27-b058078c9811" providerId="ADAL" clId="{117B458E-0617-4FA8-AE05-B8D37F4BE514}" dt="2026-02-20T05:10:40.593" v="901" actId="1076"/>
          <ac:spMkLst>
            <pc:docMk/>
            <pc:sldMk cId="2199060417" sldId="320"/>
            <ac:spMk id="2" creationId="{C7E08B0F-4691-D1F5-C25E-F4BC152B60EE}"/>
          </ac:spMkLst>
        </pc:spChg>
        <pc:spChg chg="mod">
          <ac:chgData name="Ian Cooper" userId="de45c079-1419-4c2b-aa27-b058078c9811" providerId="ADAL" clId="{117B458E-0617-4FA8-AE05-B8D37F4BE514}" dt="2026-02-24T04:12:10.145" v="1603" actId="20577"/>
          <ac:spMkLst>
            <pc:docMk/>
            <pc:sldMk cId="2199060417" sldId="320"/>
            <ac:spMk id="3" creationId="{11EEE77F-66A4-0B63-805D-423152805029}"/>
          </ac:spMkLst>
        </pc:spChg>
        <pc:spChg chg="mod">
          <ac:chgData name="Ian Cooper" userId="de45c079-1419-4c2b-aa27-b058078c9811" providerId="ADAL" clId="{117B458E-0617-4FA8-AE05-B8D37F4BE514}" dt="2026-02-20T05:25:19.341" v="1058" actId="1076"/>
          <ac:spMkLst>
            <pc:docMk/>
            <pc:sldMk cId="2199060417" sldId="320"/>
            <ac:spMk id="4" creationId="{DCBCBBE1-403D-F737-BB73-13DC4C05B82F}"/>
          </ac:spMkLst>
        </pc:spChg>
        <pc:spChg chg="add del mod">
          <ac:chgData name="Ian Cooper" userId="de45c079-1419-4c2b-aa27-b058078c9811" providerId="ADAL" clId="{117B458E-0617-4FA8-AE05-B8D37F4BE514}" dt="2026-02-20T05:23:32.266" v="1011" actId="767"/>
          <ac:spMkLst>
            <pc:docMk/>
            <pc:sldMk cId="2199060417" sldId="320"/>
            <ac:spMk id="7" creationId="{2F427479-8507-A64C-5BB2-3B1C83B0EB06}"/>
          </ac:spMkLst>
        </pc:spChg>
        <pc:spChg chg="add mod">
          <ac:chgData name="Ian Cooper" userId="de45c079-1419-4c2b-aa27-b058078c9811" providerId="ADAL" clId="{117B458E-0617-4FA8-AE05-B8D37F4BE514}" dt="2026-02-20T05:25:13.294" v="1057" actId="1076"/>
          <ac:spMkLst>
            <pc:docMk/>
            <pc:sldMk cId="2199060417" sldId="320"/>
            <ac:spMk id="8" creationId="{4F675AF9-AD8E-F8F5-5F97-E9FFA0114B2E}"/>
          </ac:spMkLst>
        </pc:spChg>
        <pc:picChg chg="add mod">
          <ac:chgData name="Ian Cooper" userId="de45c079-1419-4c2b-aa27-b058078c9811" providerId="ADAL" clId="{117B458E-0617-4FA8-AE05-B8D37F4BE514}" dt="2026-02-20T05:25:29.511" v="1060" actId="1076"/>
          <ac:picMkLst>
            <pc:docMk/>
            <pc:sldMk cId="2199060417" sldId="320"/>
            <ac:picMk id="6" creationId="{44AAF450-F21E-EC57-A713-551CFB4D4DF0}"/>
          </ac:picMkLst>
        </pc:picChg>
      </pc:sldChg>
      <pc:sldChg chg="addSp delSp modSp new mod modClrScheme chgLayout">
        <pc:chgData name="Ian Cooper" userId="de45c079-1419-4c2b-aa27-b058078c9811" providerId="ADAL" clId="{117B458E-0617-4FA8-AE05-B8D37F4BE514}" dt="2026-02-23T02:57:51.487" v="1587" actId="27636"/>
        <pc:sldMkLst>
          <pc:docMk/>
          <pc:sldMk cId="2971466664" sldId="321"/>
        </pc:sldMkLst>
        <pc:spChg chg="mod">
          <ac:chgData name="Ian Cooper" userId="de45c079-1419-4c2b-aa27-b058078c9811" providerId="ADAL" clId="{117B458E-0617-4FA8-AE05-B8D37F4BE514}" dt="2026-02-23T02:57:39.888" v="1581" actId="26606"/>
          <ac:spMkLst>
            <pc:docMk/>
            <pc:sldMk cId="2971466664" sldId="321"/>
            <ac:spMk id="2" creationId="{8A792867-2B0D-3A93-3461-802BEF3EE75A}"/>
          </ac:spMkLst>
        </pc:spChg>
        <pc:spChg chg="add del">
          <ac:chgData name="Ian Cooper" userId="de45c079-1419-4c2b-aa27-b058078c9811" providerId="ADAL" clId="{117B458E-0617-4FA8-AE05-B8D37F4BE514}" dt="2026-02-23T02:57:35.958" v="1580"/>
          <ac:spMkLst>
            <pc:docMk/>
            <pc:sldMk cId="2971466664" sldId="321"/>
            <ac:spMk id="3" creationId="{F13FBDC6-BD6C-DB43-137A-07421B07DA07}"/>
          </ac:spMkLst>
        </pc:spChg>
        <pc:spChg chg="mod">
          <ac:chgData name="Ian Cooper" userId="de45c079-1419-4c2b-aa27-b058078c9811" providerId="ADAL" clId="{117B458E-0617-4FA8-AE05-B8D37F4BE514}" dt="2026-02-23T02:57:51.487" v="1587" actId="27636"/>
          <ac:spMkLst>
            <pc:docMk/>
            <pc:sldMk cId="2971466664" sldId="321"/>
            <ac:spMk id="4" creationId="{B9B2B1F5-4870-F349-7790-461D54B1B95E}"/>
          </ac:spMkLst>
        </pc:spChg>
        <pc:spChg chg="add mod">
          <ac:chgData name="Ian Cooper" userId="de45c079-1419-4c2b-aa27-b058078c9811" providerId="ADAL" clId="{117B458E-0617-4FA8-AE05-B8D37F4BE514}" dt="2026-02-23T02:57:39.888" v="1581" actId="26606"/>
          <ac:spMkLst>
            <pc:docMk/>
            <pc:sldMk cId="2971466664" sldId="321"/>
            <ac:spMk id="11" creationId="{363AAF37-BC86-8735-C799-E8C74F8C2307}"/>
          </ac:spMkLst>
        </pc:spChg>
        <pc:picChg chg="add del mod">
          <ac:chgData name="Ian Cooper" userId="de45c079-1419-4c2b-aa27-b058078c9811" providerId="ADAL" clId="{117B458E-0617-4FA8-AE05-B8D37F4BE514}" dt="2026-02-23T02:57:30.631" v="1579"/>
          <ac:picMkLst>
            <pc:docMk/>
            <pc:sldMk cId="2971466664" sldId="321"/>
            <ac:picMk id="5" creationId="{C0ADA65F-3421-B6B6-4DF2-029CE6141E23}"/>
          </ac:picMkLst>
        </pc:picChg>
        <pc:picChg chg="add mod ord">
          <ac:chgData name="Ian Cooper" userId="de45c079-1419-4c2b-aa27-b058078c9811" providerId="ADAL" clId="{117B458E-0617-4FA8-AE05-B8D37F4BE514}" dt="2026-02-23T02:57:39.888" v="1581" actId="26606"/>
          <ac:picMkLst>
            <pc:docMk/>
            <pc:sldMk cId="2971466664" sldId="321"/>
            <ac:picMk id="6" creationId="{B2E59686-2478-5229-75F9-EAE5BCAA25F3}"/>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5E694D-3834-48F8-B087-65A05A19886E}"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9E98B339-44BA-4D8D-9D28-A4F879224A3F}">
      <dgm:prSet/>
      <dgm:spPr/>
      <dgm:t>
        <a:bodyPr/>
        <a:lstStyle/>
        <a:p>
          <a:r>
            <a:rPr lang="en-US"/>
            <a:t>English 10 </a:t>
          </a:r>
        </a:p>
      </dgm:t>
    </dgm:pt>
    <dgm:pt modelId="{8E4B7BC1-4E68-494F-A20C-83BA07A7CFA0}" type="parTrans" cxnId="{055AAB26-6603-4182-8290-63328A7F7807}">
      <dgm:prSet/>
      <dgm:spPr/>
      <dgm:t>
        <a:bodyPr/>
        <a:lstStyle/>
        <a:p>
          <a:endParaRPr lang="en-US"/>
        </a:p>
      </dgm:t>
    </dgm:pt>
    <dgm:pt modelId="{7D776581-05BF-4894-8068-7DA55D0A1D55}" type="sibTrans" cxnId="{055AAB26-6603-4182-8290-63328A7F7807}">
      <dgm:prSet/>
      <dgm:spPr/>
      <dgm:t>
        <a:bodyPr/>
        <a:lstStyle/>
        <a:p>
          <a:endParaRPr lang="en-US"/>
        </a:p>
      </dgm:t>
    </dgm:pt>
    <dgm:pt modelId="{47208BE0-48EF-4989-A1B1-834446C691A6}">
      <dgm:prSet/>
      <dgm:spPr/>
      <dgm:t>
        <a:bodyPr/>
        <a:lstStyle/>
        <a:p>
          <a:r>
            <a:rPr lang="en-US"/>
            <a:t>Physical and Health Education 10 </a:t>
          </a:r>
        </a:p>
      </dgm:t>
    </dgm:pt>
    <dgm:pt modelId="{509299A6-2142-4215-A303-2DE5C6481FBB}" type="parTrans" cxnId="{EB29708A-8A00-42AA-B551-B870ED3B7ADE}">
      <dgm:prSet/>
      <dgm:spPr/>
      <dgm:t>
        <a:bodyPr/>
        <a:lstStyle/>
        <a:p>
          <a:endParaRPr lang="en-US"/>
        </a:p>
      </dgm:t>
    </dgm:pt>
    <dgm:pt modelId="{E172705F-8570-412F-8FE4-8736163D236B}" type="sibTrans" cxnId="{EB29708A-8A00-42AA-B551-B870ED3B7ADE}">
      <dgm:prSet/>
      <dgm:spPr/>
      <dgm:t>
        <a:bodyPr/>
        <a:lstStyle/>
        <a:p>
          <a:endParaRPr lang="en-US"/>
        </a:p>
      </dgm:t>
    </dgm:pt>
    <dgm:pt modelId="{AD3333DB-7D47-4162-8E02-955C3F0C8E10}">
      <dgm:prSet/>
      <dgm:spPr/>
      <dgm:t>
        <a:bodyPr/>
        <a:lstStyle/>
        <a:p>
          <a:r>
            <a:rPr lang="en-US"/>
            <a:t>Career Life Education10 </a:t>
          </a:r>
        </a:p>
      </dgm:t>
    </dgm:pt>
    <dgm:pt modelId="{C6150A6B-44B4-45F4-9010-F6F4A643639C}" type="parTrans" cxnId="{EB510423-F03F-492B-96F0-86E22B58D38E}">
      <dgm:prSet/>
      <dgm:spPr/>
      <dgm:t>
        <a:bodyPr/>
        <a:lstStyle/>
        <a:p>
          <a:endParaRPr lang="en-US"/>
        </a:p>
      </dgm:t>
    </dgm:pt>
    <dgm:pt modelId="{E44B118C-5202-419E-8F0B-C20405E59FA2}" type="sibTrans" cxnId="{EB510423-F03F-492B-96F0-86E22B58D38E}">
      <dgm:prSet/>
      <dgm:spPr/>
      <dgm:t>
        <a:bodyPr/>
        <a:lstStyle/>
        <a:p>
          <a:endParaRPr lang="en-US"/>
        </a:p>
      </dgm:t>
    </dgm:pt>
    <dgm:pt modelId="{01C1EB4D-EE8D-4135-A5F4-3245490D2140}">
      <dgm:prSet/>
      <dgm:spPr/>
      <dgm:t>
        <a:bodyPr/>
        <a:lstStyle/>
        <a:p>
          <a:r>
            <a:rPr lang="en-US"/>
            <a:t>Science 10 </a:t>
          </a:r>
        </a:p>
      </dgm:t>
    </dgm:pt>
    <dgm:pt modelId="{0912F998-AD99-44B5-AD00-98E142ECFC16}" type="parTrans" cxnId="{71A1C8CF-674C-4377-BF12-C4E66B03F89C}">
      <dgm:prSet/>
      <dgm:spPr/>
      <dgm:t>
        <a:bodyPr/>
        <a:lstStyle/>
        <a:p>
          <a:endParaRPr lang="en-US"/>
        </a:p>
      </dgm:t>
    </dgm:pt>
    <dgm:pt modelId="{AA79E3C6-5E40-4DDE-8E8F-4E415E8F8F3C}" type="sibTrans" cxnId="{71A1C8CF-674C-4377-BF12-C4E66B03F89C}">
      <dgm:prSet/>
      <dgm:spPr/>
      <dgm:t>
        <a:bodyPr/>
        <a:lstStyle/>
        <a:p>
          <a:endParaRPr lang="en-US"/>
        </a:p>
      </dgm:t>
    </dgm:pt>
    <dgm:pt modelId="{33B1E824-6604-4612-9C92-40D847476D20}">
      <dgm:prSet/>
      <dgm:spPr/>
      <dgm:t>
        <a:bodyPr/>
        <a:lstStyle/>
        <a:p>
          <a:r>
            <a:rPr lang="en-US"/>
            <a:t>Social Studies 10</a:t>
          </a:r>
        </a:p>
      </dgm:t>
    </dgm:pt>
    <dgm:pt modelId="{223C797F-9A30-463A-8CB6-C3F088BAC27B}" type="parTrans" cxnId="{D5C83F23-343C-4DA9-9BBB-015D60350B57}">
      <dgm:prSet/>
      <dgm:spPr/>
      <dgm:t>
        <a:bodyPr/>
        <a:lstStyle/>
        <a:p>
          <a:endParaRPr lang="en-US"/>
        </a:p>
      </dgm:t>
    </dgm:pt>
    <dgm:pt modelId="{F4D19E0C-9352-4EEE-B644-394AADC35209}" type="sibTrans" cxnId="{D5C83F23-343C-4DA9-9BBB-015D60350B57}">
      <dgm:prSet/>
      <dgm:spPr/>
      <dgm:t>
        <a:bodyPr/>
        <a:lstStyle/>
        <a:p>
          <a:endParaRPr lang="en-US"/>
        </a:p>
      </dgm:t>
    </dgm:pt>
    <dgm:pt modelId="{D5F0CB47-4B72-43D0-9826-8966EDC62E25}" type="pres">
      <dgm:prSet presAssocID="{9B5E694D-3834-48F8-B087-65A05A19886E}" presName="linear" presStyleCnt="0">
        <dgm:presLayoutVars>
          <dgm:animLvl val="lvl"/>
          <dgm:resizeHandles val="exact"/>
        </dgm:presLayoutVars>
      </dgm:prSet>
      <dgm:spPr/>
    </dgm:pt>
    <dgm:pt modelId="{DBFF8571-705B-46FC-87A6-E892FD8F1D2A}" type="pres">
      <dgm:prSet presAssocID="{9E98B339-44BA-4D8D-9D28-A4F879224A3F}" presName="parentText" presStyleLbl="node1" presStyleIdx="0" presStyleCnt="5">
        <dgm:presLayoutVars>
          <dgm:chMax val="0"/>
          <dgm:bulletEnabled val="1"/>
        </dgm:presLayoutVars>
      </dgm:prSet>
      <dgm:spPr/>
    </dgm:pt>
    <dgm:pt modelId="{8EF1AC6C-3A06-495B-ADB8-F478FDB10B65}" type="pres">
      <dgm:prSet presAssocID="{7D776581-05BF-4894-8068-7DA55D0A1D55}" presName="spacer" presStyleCnt="0"/>
      <dgm:spPr/>
    </dgm:pt>
    <dgm:pt modelId="{DCBAE0A7-10EE-471B-9EA2-4B26FC33175C}" type="pres">
      <dgm:prSet presAssocID="{47208BE0-48EF-4989-A1B1-834446C691A6}" presName="parentText" presStyleLbl="node1" presStyleIdx="1" presStyleCnt="5">
        <dgm:presLayoutVars>
          <dgm:chMax val="0"/>
          <dgm:bulletEnabled val="1"/>
        </dgm:presLayoutVars>
      </dgm:prSet>
      <dgm:spPr/>
    </dgm:pt>
    <dgm:pt modelId="{AC1A0246-3D02-4385-95FA-AEF2DD228156}" type="pres">
      <dgm:prSet presAssocID="{E172705F-8570-412F-8FE4-8736163D236B}" presName="spacer" presStyleCnt="0"/>
      <dgm:spPr/>
    </dgm:pt>
    <dgm:pt modelId="{29EF52F3-76A7-47F0-B183-20F1B5B15000}" type="pres">
      <dgm:prSet presAssocID="{AD3333DB-7D47-4162-8E02-955C3F0C8E10}" presName="parentText" presStyleLbl="node1" presStyleIdx="2" presStyleCnt="5">
        <dgm:presLayoutVars>
          <dgm:chMax val="0"/>
          <dgm:bulletEnabled val="1"/>
        </dgm:presLayoutVars>
      </dgm:prSet>
      <dgm:spPr/>
    </dgm:pt>
    <dgm:pt modelId="{D9ABEC6A-3E04-4E1F-9875-EFA6AEF67236}" type="pres">
      <dgm:prSet presAssocID="{E44B118C-5202-419E-8F0B-C20405E59FA2}" presName="spacer" presStyleCnt="0"/>
      <dgm:spPr/>
    </dgm:pt>
    <dgm:pt modelId="{340E0DE8-1417-4846-B097-13C2C5E45460}" type="pres">
      <dgm:prSet presAssocID="{01C1EB4D-EE8D-4135-A5F4-3245490D2140}" presName="parentText" presStyleLbl="node1" presStyleIdx="3" presStyleCnt="5">
        <dgm:presLayoutVars>
          <dgm:chMax val="0"/>
          <dgm:bulletEnabled val="1"/>
        </dgm:presLayoutVars>
      </dgm:prSet>
      <dgm:spPr/>
    </dgm:pt>
    <dgm:pt modelId="{EC0142A6-C53B-4F6E-ACFE-8B4D536A7DC9}" type="pres">
      <dgm:prSet presAssocID="{AA79E3C6-5E40-4DDE-8E8F-4E415E8F8F3C}" presName="spacer" presStyleCnt="0"/>
      <dgm:spPr/>
    </dgm:pt>
    <dgm:pt modelId="{87745143-B6DB-4B43-B084-6689225E738A}" type="pres">
      <dgm:prSet presAssocID="{33B1E824-6604-4612-9C92-40D847476D20}" presName="parentText" presStyleLbl="node1" presStyleIdx="4" presStyleCnt="5">
        <dgm:presLayoutVars>
          <dgm:chMax val="0"/>
          <dgm:bulletEnabled val="1"/>
        </dgm:presLayoutVars>
      </dgm:prSet>
      <dgm:spPr/>
    </dgm:pt>
  </dgm:ptLst>
  <dgm:cxnLst>
    <dgm:cxn modelId="{EB510423-F03F-492B-96F0-86E22B58D38E}" srcId="{9B5E694D-3834-48F8-B087-65A05A19886E}" destId="{AD3333DB-7D47-4162-8E02-955C3F0C8E10}" srcOrd="2" destOrd="0" parTransId="{C6150A6B-44B4-45F4-9010-F6F4A643639C}" sibTransId="{E44B118C-5202-419E-8F0B-C20405E59FA2}"/>
    <dgm:cxn modelId="{D5C83F23-343C-4DA9-9BBB-015D60350B57}" srcId="{9B5E694D-3834-48F8-B087-65A05A19886E}" destId="{33B1E824-6604-4612-9C92-40D847476D20}" srcOrd="4" destOrd="0" parTransId="{223C797F-9A30-463A-8CB6-C3F088BAC27B}" sibTransId="{F4D19E0C-9352-4EEE-B644-394AADC35209}"/>
    <dgm:cxn modelId="{055AAB26-6603-4182-8290-63328A7F7807}" srcId="{9B5E694D-3834-48F8-B087-65A05A19886E}" destId="{9E98B339-44BA-4D8D-9D28-A4F879224A3F}" srcOrd="0" destOrd="0" parTransId="{8E4B7BC1-4E68-494F-A20C-83BA07A7CFA0}" sibTransId="{7D776581-05BF-4894-8068-7DA55D0A1D55}"/>
    <dgm:cxn modelId="{15A2BC46-880E-4F37-8000-2BA55F2B8268}" type="presOf" srcId="{33B1E824-6604-4612-9C92-40D847476D20}" destId="{87745143-B6DB-4B43-B084-6689225E738A}" srcOrd="0" destOrd="0" presId="urn:microsoft.com/office/officeart/2005/8/layout/vList2"/>
    <dgm:cxn modelId="{FE71CB81-BC35-42A3-B9E5-023146C0FE6A}" type="presOf" srcId="{9B5E694D-3834-48F8-B087-65A05A19886E}" destId="{D5F0CB47-4B72-43D0-9826-8966EDC62E25}" srcOrd="0" destOrd="0" presId="urn:microsoft.com/office/officeart/2005/8/layout/vList2"/>
    <dgm:cxn modelId="{EB29708A-8A00-42AA-B551-B870ED3B7ADE}" srcId="{9B5E694D-3834-48F8-B087-65A05A19886E}" destId="{47208BE0-48EF-4989-A1B1-834446C691A6}" srcOrd="1" destOrd="0" parTransId="{509299A6-2142-4215-A303-2DE5C6481FBB}" sibTransId="{E172705F-8570-412F-8FE4-8736163D236B}"/>
    <dgm:cxn modelId="{A0267094-67C0-441B-B894-39DC69A479DF}" type="presOf" srcId="{47208BE0-48EF-4989-A1B1-834446C691A6}" destId="{DCBAE0A7-10EE-471B-9EA2-4B26FC33175C}" srcOrd="0" destOrd="0" presId="urn:microsoft.com/office/officeart/2005/8/layout/vList2"/>
    <dgm:cxn modelId="{D6C6719C-916A-49D5-96C9-D8CBCB528513}" type="presOf" srcId="{01C1EB4D-EE8D-4135-A5F4-3245490D2140}" destId="{340E0DE8-1417-4846-B097-13C2C5E45460}" srcOrd="0" destOrd="0" presId="urn:microsoft.com/office/officeart/2005/8/layout/vList2"/>
    <dgm:cxn modelId="{D46733C6-E57C-4B49-B167-83F746759572}" type="presOf" srcId="{AD3333DB-7D47-4162-8E02-955C3F0C8E10}" destId="{29EF52F3-76A7-47F0-B183-20F1B5B15000}" srcOrd="0" destOrd="0" presId="urn:microsoft.com/office/officeart/2005/8/layout/vList2"/>
    <dgm:cxn modelId="{71A1C8CF-674C-4377-BF12-C4E66B03F89C}" srcId="{9B5E694D-3834-48F8-B087-65A05A19886E}" destId="{01C1EB4D-EE8D-4135-A5F4-3245490D2140}" srcOrd="3" destOrd="0" parTransId="{0912F998-AD99-44B5-AD00-98E142ECFC16}" sibTransId="{AA79E3C6-5E40-4DDE-8E8F-4E415E8F8F3C}"/>
    <dgm:cxn modelId="{37B750D1-872A-4BDB-9C27-51865C8F4229}" type="presOf" srcId="{9E98B339-44BA-4D8D-9D28-A4F879224A3F}" destId="{DBFF8571-705B-46FC-87A6-E892FD8F1D2A}" srcOrd="0" destOrd="0" presId="urn:microsoft.com/office/officeart/2005/8/layout/vList2"/>
    <dgm:cxn modelId="{D4896859-D796-4F0B-980F-835D634553D4}" type="presParOf" srcId="{D5F0CB47-4B72-43D0-9826-8966EDC62E25}" destId="{DBFF8571-705B-46FC-87A6-E892FD8F1D2A}" srcOrd="0" destOrd="0" presId="urn:microsoft.com/office/officeart/2005/8/layout/vList2"/>
    <dgm:cxn modelId="{7BA1C95E-FCCA-4BE2-BD29-0DD3B2F57805}" type="presParOf" srcId="{D5F0CB47-4B72-43D0-9826-8966EDC62E25}" destId="{8EF1AC6C-3A06-495B-ADB8-F478FDB10B65}" srcOrd="1" destOrd="0" presId="urn:microsoft.com/office/officeart/2005/8/layout/vList2"/>
    <dgm:cxn modelId="{33C14705-5A83-4982-9ED1-5BA7C07D600E}" type="presParOf" srcId="{D5F0CB47-4B72-43D0-9826-8966EDC62E25}" destId="{DCBAE0A7-10EE-471B-9EA2-4B26FC33175C}" srcOrd="2" destOrd="0" presId="urn:microsoft.com/office/officeart/2005/8/layout/vList2"/>
    <dgm:cxn modelId="{16A7E231-122B-4381-9EC3-79E67562E2C9}" type="presParOf" srcId="{D5F0CB47-4B72-43D0-9826-8966EDC62E25}" destId="{AC1A0246-3D02-4385-95FA-AEF2DD228156}" srcOrd="3" destOrd="0" presId="urn:microsoft.com/office/officeart/2005/8/layout/vList2"/>
    <dgm:cxn modelId="{A3E1C3B8-3A87-46C4-82B8-61723397F779}" type="presParOf" srcId="{D5F0CB47-4B72-43D0-9826-8966EDC62E25}" destId="{29EF52F3-76A7-47F0-B183-20F1B5B15000}" srcOrd="4" destOrd="0" presId="urn:microsoft.com/office/officeart/2005/8/layout/vList2"/>
    <dgm:cxn modelId="{33027229-524C-4A66-BDE1-D4C5198F88B3}" type="presParOf" srcId="{D5F0CB47-4B72-43D0-9826-8966EDC62E25}" destId="{D9ABEC6A-3E04-4E1F-9875-EFA6AEF67236}" srcOrd="5" destOrd="0" presId="urn:microsoft.com/office/officeart/2005/8/layout/vList2"/>
    <dgm:cxn modelId="{D7D17A3E-EBE4-4C78-AFF6-9BE06C0B9878}" type="presParOf" srcId="{D5F0CB47-4B72-43D0-9826-8966EDC62E25}" destId="{340E0DE8-1417-4846-B097-13C2C5E45460}" srcOrd="6" destOrd="0" presId="urn:microsoft.com/office/officeart/2005/8/layout/vList2"/>
    <dgm:cxn modelId="{8F7E4960-F35A-4AB0-BD44-0305235AFA9B}" type="presParOf" srcId="{D5F0CB47-4B72-43D0-9826-8966EDC62E25}" destId="{EC0142A6-C53B-4F6E-ACFE-8B4D536A7DC9}" srcOrd="7" destOrd="0" presId="urn:microsoft.com/office/officeart/2005/8/layout/vList2"/>
    <dgm:cxn modelId="{B555D9FA-D9C9-4E46-BBBF-960656551265}" type="presParOf" srcId="{D5F0CB47-4B72-43D0-9826-8966EDC62E25}" destId="{87745143-B6DB-4B43-B084-6689225E738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050333-82FC-40B5-BB01-5A9F8440C0E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8206FD3-11C7-4D63-901D-3F587CF19D55}">
      <dgm:prSet/>
      <dgm:spPr/>
      <dgm:t>
        <a:bodyPr/>
        <a:lstStyle/>
        <a:p>
          <a:r>
            <a:rPr lang="en-US" dirty="0" err="1"/>
            <a:t>Français</a:t>
          </a:r>
          <a:r>
            <a:rPr lang="en-US" dirty="0"/>
            <a:t> Langue </a:t>
          </a:r>
          <a:r>
            <a:rPr lang="en-US" dirty="0" err="1"/>
            <a:t>Seconde</a:t>
          </a:r>
          <a:r>
            <a:rPr lang="en-US" dirty="0"/>
            <a:t> Immersion 10 </a:t>
          </a:r>
        </a:p>
      </dgm:t>
    </dgm:pt>
    <dgm:pt modelId="{0B1E6F74-9A4B-4057-9F60-94ABFC4A176D}" type="parTrans" cxnId="{AF4D83C8-9E65-4A6C-B78B-339F45086369}">
      <dgm:prSet/>
      <dgm:spPr/>
      <dgm:t>
        <a:bodyPr/>
        <a:lstStyle/>
        <a:p>
          <a:endParaRPr lang="en-US"/>
        </a:p>
      </dgm:t>
    </dgm:pt>
    <dgm:pt modelId="{DAF2D5DC-3FE1-4F9E-84CC-D128E1E1ABBB}" type="sibTrans" cxnId="{AF4D83C8-9E65-4A6C-B78B-339F45086369}">
      <dgm:prSet/>
      <dgm:spPr/>
      <dgm:t>
        <a:bodyPr/>
        <a:lstStyle/>
        <a:p>
          <a:endParaRPr lang="en-US"/>
        </a:p>
      </dgm:t>
    </dgm:pt>
    <dgm:pt modelId="{4AA7D2EE-C211-45C6-841A-5936ED85020C}">
      <dgm:prSet/>
      <dgm:spPr/>
      <dgm:t>
        <a:bodyPr/>
        <a:lstStyle/>
        <a:p>
          <a:r>
            <a:rPr lang="en-US" dirty="0"/>
            <a:t>Sciences </a:t>
          </a:r>
          <a:r>
            <a:rPr lang="en-US" dirty="0" err="1"/>
            <a:t>Humaines</a:t>
          </a:r>
          <a:r>
            <a:rPr lang="en-US" dirty="0"/>
            <a:t> 10</a:t>
          </a:r>
        </a:p>
      </dgm:t>
    </dgm:pt>
    <dgm:pt modelId="{9879C763-E310-441E-BA66-E2DCADE013B9}" type="parTrans" cxnId="{3E3E096B-7B6E-4F60-8AA7-2ACD21EFECAD}">
      <dgm:prSet/>
      <dgm:spPr/>
      <dgm:t>
        <a:bodyPr/>
        <a:lstStyle/>
        <a:p>
          <a:endParaRPr lang="en-US"/>
        </a:p>
      </dgm:t>
    </dgm:pt>
    <dgm:pt modelId="{6344C1BE-94AC-48EB-8222-5039CF875B96}" type="sibTrans" cxnId="{3E3E096B-7B6E-4F60-8AA7-2ACD21EFECAD}">
      <dgm:prSet/>
      <dgm:spPr/>
      <dgm:t>
        <a:bodyPr/>
        <a:lstStyle/>
        <a:p>
          <a:endParaRPr lang="en-US"/>
        </a:p>
      </dgm:t>
    </dgm:pt>
    <dgm:pt modelId="{6C1C7035-35BC-416D-906B-C23E07FE5533}">
      <dgm:prSet/>
      <dgm:spPr/>
      <dgm:t>
        <a:bodyPr/>
        <a:lstStyle/>
        <a:p>
          <a:r>
            <a:rPr lang="en-US"/>
            <a:t>Education Au Choix De Carriere Et De Vie 10 </a:t>
          </a:r>
        </a:p>
      </dgm:t>
    </dgm:pt>
    <dgm:pt modelId="{C9931B9D-21FD-42B8-93D9-F2ACD0098C8E}" type="parTrans" cxnId="{681AFAC7-92C1-4FD0-B663-3AC074886939}">
      <dgm:prSet/>
      <dgm:spPr/>
      <dgm:t>
        <a:bodyPr/>
        <a:lstStyle/>
        <a:p>
          <a:endParaRPr lang="en-US"/>
        </a:p>
      </dgm:t>
    </dgm:pt>
    <dgm:pt modelId="{9A275684-3721-4D90-BBB8-13FC868CE4AA}" type="sibTrans" cxnId="{681AFAC7-92C1-4FD0-B663-3AC074886939}">
      <dgm:prSet/>
      <dgm:spPr/>
      <dgm:t>
        <a:bodyPr/>
        <a:lstStyle/>
        <a:p>
          <a:endParaRPr lang="en-US"/>
        </a:p>
      </dgm:t>
    </dgm:pt>
    <dgm:pt modelId="{2EFFCBCA-488D-4396-94EF-600CC6C71151}" type="pres">
      <dgm:prSet presAssocID="{C6050333-82FC-40B5-BB01-5A9F8440C0EF}" presName="root" presStyleCnt="0">
        <dgm:presLayoutVars>
          <dgm:dir/>
          <dgm:resizeHandles val="exact"/>
        </dgm:presLayoutVars>
      </dgm:prSet>
      <dgm:spPr/>
    </dgm:pt>
    <dgm:pt modelId="{8C836CDD-095F-421E-A6A9-0374B4A7FFD8}" type="pres">
      <dgm:prSet presAssocID="{58206FD3-11C7-4D63-901D-3F587CF19D55}" presName="compNode" presStyleCnt="0"/>
      <dgm:spPr/>
    </dgm:pt>
    <dgm:pt modelId="{1D7A864D-064F-48EB-B10C-8757E470C0F1}" type="pres">
      <dgm:prSet presAssocID="{58206FD3-11C7-4D63-901D-3F587CF19D55}" presName="bgRect" presStyleLbl="bgShp" presStyleIdx="0" presStyleCnt="3"/>
      <dgm:spPr/>
    </dgm:pt>
    <dgm:pt modelId="{B9B1A18F-E9E7-4BAC-A434-01735E89542E}" type="pres">
      <dgm:prSet presAssocID="{58206FD3-11C7-4D63-901D-3F587CF19D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98864DBC-E4C8-4070-B2F8-D815C9B63232}" type="pres">
      <dgm:prSet presAssocID="{58206FD3-11C7-4D63-901D-3F587CF19D55}" presName="spaceRect" presStyleCnt="0"/>
      <dgm:spPr/>
    </dgm:pt>
    <dgm:pt modelId="{6C069E6C-B4DE-41D9-B3AD-1499E82FE7BF}" type="pres">
      <dgm:prSet presAssocID="{58206FD3-11C7-4D63-901D-3F587CF19D55}" presName="parTx" presStyleLbl="revTx" presStyleIdx="0" presStyleCnt="3">
        <dgm:presLayoutVars>
          <dgm:chMax val="0"/>
          <dgm:chPref val="0"/>
        </dgm:presLayoutVars>
      </dgm:prSet>
      <dgm:spPr/>
    </dgm:pt>
    <dgm:pt modelId="{C00D4085-58F4-4D9B-94B9-5F4CB68AB1F7}" type="pres">
      <dgm:prSet presAssocID="{DAF2D5DC-3FE1-4F9E-84CC-D128E1E1ABBB}" presName="sibTrans" presStyleCnt="0"/>
      <dgm:spPr/>
    </dgm:pt>
    <dgm:pt modelId="{5F79F1C3-B356-4066-B782-168257528FAC}" type="pres">
      <dgm:prSet presAssocID="{4AA7D2EE-C211-45C6-841A-5936ED85020C}" presName="compNode" presStyleCnt="0"/>
      <dgm:spPr/>
    </dgm:pt>
    <dgm:pt modelId="{796142EC-B402-4D6C-A9DD-A57D9FF603F4}" type="pres">
      <dgm:prSet presAssocID="{4AA7D2EE-C211-45C6-841A-5936ED85020C}" presName="bgRect" presStyleLbl="bgShp" presStyleIdx="1" presStyleCnt="3"/>
      <dgm:spPr/>
    </dgm:pt>
    <dgm:pt modelId="{25362E3B-B49A-4367-945E-219CCE6CE13E}" type="pres">
      <dgm:prSet presAssocID="{4AA7D2EE-C211-45C6-841A-5936ED85020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sk"/>
        </a:ext>
      </dgm:extLst>
    </dgm:pt>
    <dgm:pt modelId="{786A571B-BA0B-4FB9-81AE-933327BE39BF}" type="pres">
      <dgm:prSet presAssocID="{4AA7D2EE-C211-45C6-841A-5936ED85020C}" presName="spaceRect" presStyleCnt="0"/>
      <dgm:spPr/>
    </dgm:pt>
    <dgm:pt modelId="{AC36A5FA-E015-4C1F-8A18-316E65DE1F58}" type="pres">
      <dgm:prSet presAssocID="{4AA7D2EE-C211-45C6-841A-5936ED85020C}" presName="parTx" presStyleLbl="revTx" presStyleIdx="1" presStyleCnt="3">
        <dgm:presLayoutVars>
          <dgm:chMax val="0"/>
          <dgm:chPref val="0"/>
        </dgm:presLayoutVars>
      </dgm:prSet>
      <dgm:spPr/>
    </dgm:pt>
    <dgm:pt modelId="{C2B32EB0-97ED-4751-98AD-F5A6C62505AC}" type="pres">
      <dgm:prSet presAssocID="{6344C1BE-94AC-48EB-8222-5039CF875B96}" presName="sibTrans" presStyleCnt="0"/>
      <dgm:spPr/>
    </dgm:pt>
    <dgm:pt modelId="{4313DCE9-4E96-4537-B762-A21EA69E31B5}" type="pres">
      <dgm:prSet presAssocID="{6C1C7035-35BC-416D-906B-C23E07FE5533}" presName="compNode" presStyleCnt="0"/>
      <dgm:spPr/>
    </dgm:pt>
    <dgm:pt modelId="{5FB36312-5297-47C6-945F-048E585CF5B8}" type="pres">
      <dgm:prSet presAssocID="{6C1C7035-35BC-416D-906B-C23E07FE5533}" presName="bgRect" presStyleLbl="bgShp" presStyleIdx="2" presStyleCnt="3"/>
      <dgm:spPr/>
    </dgm:pt>
    <dgm:pt modelId="{48B91D54-92BA-4086-A7A8-505839A4882B}" type="pres">
      <dgm:prSet presAssocID="{6C1C7035-35BC-416D-906B-C23E07FE553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1D02E78-F1A8-4BBD-A68E-8242B9B85E61}" type="pres">
      <dgm:prSet presAssocID="{6C1C7035-35BC-416D-906B-C23E07FE5533}" presName="spaceRect" presStyleCnt="0"/>
      <dgm:spPr/>
    </dgm:pt>
    <dgm:pt modelId="{5B577A7F-0703-4863-ADD8-96320456AC5A}" type="pres">
      <dgm:prSet presAssocID="{6C1C7035-35BC-416D-906B-C23E07FE5533}" presName="parTx" presStyleLbl="revTx" presStyleIdx="2" presStyleCnt="3">
        <dgm:presLayoutVars>
          <dgm:chMax val="0"/>
          <dgm:chPref val="0"/>
        </dgm:presLayoutVars>
      </dgm:prSet>
      <dgm:spPr/>
    </dgm:pt>
  </dgm:ptLst>
  <dgm:cxnLst>
    <dgm:cxn modelId="{ADC7B55D-18E7-4FE1-9148-BFE7A8FE8633}" type="presOf" srcId="{58206FD3-11C7-4D63-901D-3F587CF19D55}" destId="{6C069E6C-B4DE-41D9-B3AD-1499E82FE7BF}" srcOrd="0" destOrd="0" presId="urn:microsoft.com/office/officeart/2018/2/layout/IconVerticalSolidList"/>
    <dgm:cxn modelId="{3E3E096B-7B6E-4F60-8AA7-2ACD21EFECAD}" srcId="{C6050333-82FC-40B5-BB01-5A9F8440C0EF}" destId="{4AA7D2EE-C211-45C6-841A-5936ED85020C}" srcOrd="1" destOrd="0" parTransId="{9879C763-E310-441E-BA66-E2DCADE013B9}" sibTransId="{6344C1BE-94AC-48EB-8222-5039CF875B96}"/>
    <dgm:cxn modelId="{69A72353-94DA-4625-ACC8-0C4B42462B57}" type="presOf" srcId="{C6050333-82FC-40B5-BB01-5A9F8440C0EF}" destId="{2EFFCBCA-488D-4396-94EF-600CC6C71151}" srcOrd="0" destOrd="0" presId="urn:microsoft.com/office/officeart/2018/2/layout/IconVerticalSolidList"/>
    <dgm:cxn modelId="{B5F16B76-C6F7-40EC-AD4B-C9EAA8E8C049}" type="presOf" srcId="{4AA7D2EE-C211-45C6-841A-5936ED85020C}" destId="{AC36A5FA-E015-4C1F-8A18-316E65DE1F58}" srcOrd="0" destOrd="0" presId="urn:microsoft.com/office/officeart/2018/2/layout/IconVerticalSolidList"/>
    <dgm:cxn modelId="{681AFAC7-92C1-4FD0-B663-3AC074886939}" srcId="{C6050333-82FC-40B5-BB01-5A9F8440C0EF}" destId="{6C1C7035-35BC-416D-906B-C23E07FE5533}" srcOrd="2" destOrd="0" parTransId="{C9931B9D-21FD-42B8-93D9-F2ACD0098C8E}" sibTransId="{9A275684-3721-4D90-BBB8-13FC868CE4AA}"/>
    <dgm:cxn modelId="{AF4D83C8-9E65-4A6C-B78B-339F45086369}" srcId="{C6050333-82FC-40B5-BB01-5A9F8440C0EF}" destId="{58206FD3-11C7-4D63-901D-3F587CF19D55}" srcOrd="0" destOrd="0" parTransId="{0B1E6F74-9A4B-4057-9F60-94ABFC4A176D}" sibTransId="{DAF2D5DC-3FE1-4F9E-84CC-D128E1E1ABBB}"/>
    <dgm:cxn modelId="{EAAFDDCC-5A93-4D6E-9BEF-08F06DD17A97}" type="presOf" srcId="{6C1C7035-35BC-416D-906B-C23E07FE5533}" destId="{5B577A7F-0703-4863-ADD8-96320456AC5A}" srcOrd="0" destOrd="0" presId="urn:microsoft.com/office/officeart/2018/2/layout/IconVerticalSolidList"/>
    <dgm:cxn modelId="{B1F6DC2C-5A8B-4AE1-9CBA-5E7D27EE52C6}" type="presParOf" srcId="{2EFFCBCA-488D-4396-94EF-600CC6C71151}" destId="{8C836CDD-095F-421E-A6A9-0374B4A7FFD8}" srcOrd="0" destOrd="0" presId="urn:microsoft.com/office/officeart/2018/2/layout/IconVerticalSolidList"/>
    <dgm:cxn modelId="{BEAC8714-0FB7-4AF1-BBFB-02050175DC1B}" type="presParOf" srcId="{8C836CDD-095F-421E-A6A9-0374B4A7FFD8}" destId="{1D7A864D-064F-48EB-B10C-8757E470C0F1}" srcOrd="0" destOrd="0" presId="urn:microsoft.com/office/officeart/2018/2/layout/IconVerticalSolidList"/>
    <dgm:cxn modelId="{1E8108E6-062F-4E7E-B18B-7EB57597E8F0}" type="presParOf" srcId="{8C836CDD-095F-421E-A6A9-0374B4A7FFD8}" destId="{B9B1A18F-E9E7-4BAC-A434-01735E89542E}" srcOrd="1" destOrd="0" presId="urn:microsoft.com/office/officeart/2018/2/layout/IconVerticalSolidList"/>
    <dgm:cxn modelId="{ECBA9568-3B3D-43B1-ABEC-8DDFB4E2D2B9}" type="presParOf" srcId="{8C836CDD-095F-421E-A6A9-0374B4A7FFD8}" destId="{98864DBC-E4C8-4070-B2F8-D815C9B63232}" srcOrd="2" destOrd="0" presId="urn:microsoft.com/office/officeart/2018/2/layout/IconVerticalSolidList"/>
    <dgm:cxn modelId="{45B5BE46-CD6B-47ED-BA20-3F2E03784AC4}" type="presParOf" srcId="{8C836CDD-095F-421E-A6A9-0374B4A7FFD8}" destId="{6C069E6C-B4DE-41D9-B3AD-1499E82FE7BF}" srcOrd="3" destOrd="0" presId="urn:microsoft.com/office/officeart/2018/2/layout/IconVerticalSolidList"/>
    <dgm:cxn modelId="{5D1FCA47-C376-415B-9529-63F515FF9503}" type="presParOf" srcId="{2EFFCBCA-488D-4396-94EF-600CC6C71151}" destId="{C00D4085-58F4-4D9B-94B9-5F4CB68AB1F7}" srcOrd="1" destOrd="0" presId="urn:microsoft.com/office/officeart/2018/2/layout/IconVerticalSolidList"/>
    <dgm:cxn modelId="{A2FF3A32-034E-4A7E-8FAD-CDEA1160F0B7}" type="presParOf" srcId="{2EFFCBCA-488D-4396-94EF-600CC6C71151}" destId="{5F79F1C3-B356-4066-B782-168257528FAC}" srcOrd="2" destOrd="0" presId="urn:microsoft.com/office/officeart/2018/2/layout/IconVerticalSolidList"/>
    <dgm:cxn modelId="{CAC19367-E4DE-49E9-BE66-90EB6B5521BE}" type="presParOf" srcId="{5F79F1C3-B356-4066-B782-168257528FAC}" destId="{796142EC-B402-4D6C-A9DD-A57D9FF603F4}" srcOrd="0" destOrd="0" presId="urn:microsoft.com/office/officeart/2018/2/layout/IconVerticalSolidList"/>
    <dgm:cxn modelId="{CA6534CC-DAF6-4A82-AE2F-DF57AF54E2E1}" type="presParOf" srcId="{5F79F1C3-B356-4066-B782-168257528FAC}" destId="{25362E3B-B49A-4367-945E-219CCE6CE13E}" srcOrd="1" destOrd="0" presId="urn:microsoft.com/office/officeart/2018/2/layout/IconVerticalSolidList"/>
    <dgm:cxn modelId="{8DC33F7C-02DD-4283-90C3-05A1207E4463}" type="presParOf" srcId="{5F79F1C3-B356-4066-B782-168257528FAC}" destId="{786A571B-BA0B-4FB9-81AE-933327BE39BF}" srcOrd="2" destOrd="0" presId="urn:microsoft.com/office/officeart/2018/2/layout/IconVerticalSolidList"/>
    <dgm:cxn modelId="{1A559EFF-8DCF-4F83-AC23-4E9CABBF4EE0}" type="presParOf" srcId="{5F79F1C3-B356-4066-B782-168257528FAC}" destId="{AC36A5FA-E015-4C1F-8A18-316E65DE1F58}" srcOrd="3" destOrd="0" presId="urn:microsoft.com/office/officeart/2018/2/layout/IconVerticalSolidList"/>
    <dgm:cxn modelId="{7BAF7FBA-BF1F-4AE3-B7D0-AEDE44C4FFC5}" type="presParOf" srcId="{2EFFCBCA-488D-4396-94EF-600CC6C71151}" destId="{C2B32EB0-97ED-4751-98AD-F5A6C62505AC}" srcOrd="3" destOrd="0" presId="urn:microsoft.com/office/officeart/2018/2/layout/IconVerticalSolidList"/>
    <dgm:cxn modelId="{6A7BB611-AACA-46B7-8B38-286C922B2BB7}" type="presParOf" srcId="{2EFFCBCA-488D-4396-94EF-600CC6C71151}" destId="{4313DCE9-4E96-4537-B762-A21EA69E31B5}" srcOrd="4" destOrd="0" presId="urn:microsoft.com/office/officeart/2018/2/layout/IconVerticalSolidList"/>
    <dgm:cxn modelId="{B7A6AA55-2F4B-4AE0-AEF5-0E5E333AD954}" type="presParOf" srcId="{4313DCE9-4E96-4537-B762-A21EA69E31B5}" destId="{5FB36312-5297-47C6-945F-048E585CF5B8}" srcOrd="0" destOrd="0" presId="urn:microsoft.com/office/officeart/2018/2/layout/IconVerticalSolidList"/>
    <dgm:cxn modelId="{2A44D6E4-8035-447E-ACB9-74FD3792F766}" type="presParOf" srcId="{4313DCE9-4E96-4537-B762-A21EA69E31B5}" destId="{48B91D54-92BA-4086-A7A8-505839A4882B}" srcOrd="1" destOrd="0" presId="urn:microsoft.com/office/officeart/2018/2/layout/IconVerticalSolidList"/>
    <dgm:cxn modelId="{FC289B49-8834-4E2B-9C04-654D3D673012}" type="presParOf" srcId="{4313DCE9-4E96-4537-B762-A21EA69E31B5}" destId="{E1D02E78-F1A8-4BBD-A68E-8242B9B85E61}" srcOrd="2" destOrd="0" presId="urn:microsoft.com/office/officeart/2018/2/layout/IconVerticalSolidList"/>
    <dgm:cxn modelId="{CA7C7B94-3215-45C0-A85E-9B7760164B36}" type="presParOf" srcId="{4313DCE9-4E96-4537-B762-A21EA69E31B5}" destId="{5B577A7F-0703-4863-ADD8-96320456AC5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F8571-705B-46FC-87A6-E892FD8F1D2A}">
      <dsp:nvSpPr>
        <dsp:cNvPr id="0" name=""/>
        <dsp:cNvSpPr/>
      </dsp:nvSpPr>
      <dsp:spPr>
        <a:xfrm>
          <a:off x="0" y="31023"/>
          <a:ext cx="8348472" cy="60021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English 10 </a:t>
          </a:r>
        </a:p>
      </dsp:txBody>
      <dsp:txXfrm>
        <a:off x="29300" y="60323"/>
        <a:ext cx="8289872" cy="541610"/>
      </dsp:txXfrm>
    </dsp:sp>
    <dsp:sp modelId="{DCBAE0A7-10EE-471B-9EA2-4B26FC33175C}">
      <dsp:nvSpPr>
        <dsp:cNvPr id="0" name=""/>
        <dsp:cNvSpPr/>
      </dsp:nvSpPr>
      <dsp:spPr>
        <a:xfrm>
          <a:off x="0" y="708993"/>
          <a:ext cx="8348472" cy="60021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Physical and Health Education 10 </a:t>
          </a:r>
        </a:p>
      </dsp:txBody>
      <dsp:txXfrm>
        <a:off x="29300" y="738293"/>
        <a:ext cx="8289872" cy="541610"/>
      </dsp:txXfrm>
    </dsp:sp>
    <dsp:sp modelId="{29EF52F3-76A7-47F0-B183-20F1B5B15000}">
      <dsp:nvSpPr>
        <dsp:cNvPr id="0" name=""/>
        <dsp:cNvSpPr/>
      </dsp:nvSpPr>
      <dsp:spPr>
        <a:xfrm>
          <a:off x="0" y="1386963"/>
          <a:ext cx="8348472" cy="60021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Career Life Education10 </a:t>
          </a:r>
        </a:p>
      </dsp:txBody>
      <dsp:txXfrm>
        <a:off x="29300" y="1416263"/>
        <a:ext cx="8289872" cy="541610"/>
      </dsp:txXfrm>
    </dsp:sp>
    <dsp:sp modelId="{340E0DE8-1417-4846-B097-13C2C5E45460}">
      <dsp:nvSpPr>
        <dsp:cNvPr id="0" name=""/>
        <dsp:cNvSpPr/>
      </dsp:nvSpPr>
      <dsp:spPr>
        <a:xfrm>
          <a:off x="0" y="2064933"/>
          <a:ext cx="8348472" cy="60021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Science 10 </a:t>
          </a:r>
        </a:p>
      </dsp:txBody>
      <dsp:txXfrm>
        <a:off x="29300" y="2094233"/>
        <a:ext cx="8289872" cy="541610"/>
      </dsp:txXfrm>
    </dsp:sp>
    <dsp:sp modelId="{87745143-B6DB-4B43-B084-6689225E738A}">
      <dsp:nvSpPr>
        <dsp:cNvPr id="0" name=""/>
        <dsp:cNvSpPr/>
      </dsp:nvSpPr>
      <dsp:spPr>
        <a:xfrm>
          <a:off x="0" y="2742903"/>
          <a:ext cx="8348472" cy="60021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Social Studies 10</a:t>
          </a:r>
        </a:p>
      </dsp:txBody>
      <dsp:txXfrm>
        <a:off x="29300" y="2772203"/>
        <a:ext cx="8289872" cy="541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864D-064F-48EB-B10C-8757E470C0F1}">
      <dsp:nvSpPr>
        <dsp:cNvPr id="0" name=""/>
        <dsp:cNvSpPr/>
      </dsp:nvSpPr>
      <dsp:spPr>
        <a:xfrm>
          <a:off x="0" y="308"/>
          <a:ext cx="5801359" cy="7229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1A18F-E9E7-4BAC-A434-01735E89542E}">
      <dsp:nvSpPr>
        <dsp:cNvPr id="0" name=""/>
        <dsp:cNvSpPr/>
      </dsp:nvSpPr>
      <dsp:spPr>
        <a:xfrm>
          <a:off x="218684" y="162967"/>
          <a:ext cx="397608" cy="3976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069E6C-B4DE-41D9-B3AD-1499E82FE7BF}">
      <dsp:nvSpPr>
        <dsp:cNvPr id="0" name=""/>
        <dsp:cNvSpPr/>
      </dsp:nvSpPr>
      <dsp:spPr>
        <a:xfrm>
          <a:off x="834978" y="308"/>
          <a:ext cx="4966381" cy="722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10" tIns="76510" rIns="76510" bIns="76510" numCol="1" spcCol="1270" anchor="ctr" anchorCtr="0">
          <a:noAutofit/>
        </a:bodyPr>
        <a:lstStyle/>
        <a:p>
          <a:pPr marL="0" lvl="0" indent="0" algn="l" defTabSz="1022350">
            <a:lnSpc>
              <a:spcPct val="90000"/>
            </a:lnSpc>
            <a:spcBef>
              <a:spcPct val="0"/>
            </a:spcBef>
            <a:spcAft>
              <a:spcPct val="35000"/>
            </a:spcAft>
            <a:buNone/>
          </a:pPr>
          <a:r>
            <a:rPr lang="en-US" sz="2300" kern="1200" dirty="0" err="1"/>
            <a:t>Français</a:t>
          </a:r>
          <a:r>
            <a:rPr lang="en-US" sz="2300" kern="1200" dirty="0"/>
            <a:t> Langue </a:t>
          </a:r>
          <a:r>
            <a:rPr lang="en-US" sz="2300" kern="1200" dirty="0" err="1"/>
            <a:t>Seconde</a:t>
          </a:r>
          <a:r>
            <a:rPr lang="en-US" sz="2300" kern="1200" dirty="0"/>
            <a:t> Immersion 10 </a:t>
          </a:r>
        </a:p>
      </dsp:txBody>
      <dsp:txXfrm>
        <a:off x="834978" y="308"/>
        <a:ext cx="4966381" cy="722925"/>
      </dsp:txXfrm>
    </dsp:sp>
    <dsp:sp modelId="{796142EC-B402-4D6C-A9DD-A57D9FF603F4}">
      <dsp:nvSpPr>
        <dsp:cNvPr id="0" name=""/>
        <dsp:cNvSpPr/>
      </dsp:nvSpPr>
      <dsp:spPr>
        <a:xfrm>
          <a:off x="0" y="903965"/>
          <a:ext cx="5801359" cy="7229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62E3B-B49A-4367-945E-219CCE6CE13E}">
      <dsp:nvSpPr>
        <dsp:cNvPr id="0" name=""/>
        <dsp:cNvSpPr/>
      </dsp:nvSpPr>
      <dsp:spPr>
        <a:xfrm>
          <a:off x="218684" y="1066623"/>
          <a:ext cx="397608" cy="3976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36A5FA-E015-4C1F-8A18-316E65DE1F58}">
      <dsp:nvSpPr>
        <dsp:cNvPr id="0" name=""/>
        <dsp:cNvSpPr/>
      </dsp:nvSpPr>
      <dsp:spPr>
        <a:xfrm>
          <a:off x="834978" y="903965"/>
          <a:ext cx="4966381" cy="722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10" tIns="76510" rIns="76510" bIns="76510" numCol="1" spcCol="1270" anchor="ctr" anchorCtr="0">
          <a:noAutofit/>
        </a:bodyPr>
        <a:lstStyle/>
        <a:p>
          <a:pPr marL="0" lvl="0" indent="0" algn="l" defTabSz="1022350">
            <a:lnSpc>
              <a:spcPct val="90000"/>
            </a:lnSpc>
            <a:spcBef>
              <a:spcPct val="0"/>
            </a:spcBef>
            <a:spcAft>
              <a:spcPct val="35000"/>
            </a:spcAft>
            <a:buNone/>
          </a:pPr>
          <a:r>
            <a:rPr lang="en-US" sz="2300" kern="1200" dirty="0"/>
            <a:t>Sciences </a:t>
          </a:r>
          <a:r>
            <a:rPr lang="en-US" sz="2300" kern="1200" dirty="0" err="1"/>
            <a:t>Humaines</a:t>
          </a:r>
          <a:r>
            <a:rPr lang="en-US" sz="2300" kern="1200" dirty="0"/>
            <a:t> 10</a:t>
          </a:r>
        </a:p>
      </dsp:txBody>
      <dsp:txXfrm>
        <a:off x="834978" y="903965"/>
        <a:ext cx="4966381" cy="722925"/>
      </dsp:txXfrm>
    </dsp:sp>
    <dsp:sp modelId="{5FB36312-5297-47C6-945F-048E585CF5B8}">
      <dsp:nvSpPr>
        <dsp:cNvPr id="0" name=""/>
        <dsp:cNvSpPr/>
      </dsp:nvSpPr>
      <dsp:spPr>
        <a:xfrm>
          <a:off x="0" y="1807621"/>
          <a:ext cx="5801359" cy="7229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B91D54-92BA-4086-A7A8-505839A4882B}">
      <dsp:nvSpPr>
        <dsp:cNvPr id="0" name=""/>
        <dsp:cNvSpPr/>
      </dsp:nvSpPr>
      <dsp:spPr>
        <a:xfrm>
          <a:off x="218684" y="1970280"/>
          <a:ext cx="397608" cy="3976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577A7F-0703-4863-ADD8-96320456AC5A}">
      <dsp:nvSpPr>
        <dsp:cNvPr id="0" name=""/>
        <dsp:cNvSpPr/>
      </dsp:nvSpPr>
      <dsp:spPr>
        <a:xfrm>
          <a:off x="834978" y="1807621"/>
          <a:ext cx="4966381" cy="722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10" tIns="76510" rIns="76510" bIns="76510" numCol="1" spcCol="1270" anchor="ctr" anchorCtr="0">
          <a:noAutofit/>
        </a:bodyPr>
        <a:lstStyle/>
        <a:p>
          <a:pPr marL="0" lvl="0" indent="0" algn="l" defTabSz="1022350">
            <a:lnSpc>
              <a:spcPct val="90000"/>
            </a:lnSpc>
            <a:spcBef>
              <a:spcPct val="0"/>
            </a:spcBef>
            <a:spcAft>
              <a:spcPct val="35000"/>
            </a:spcAft>
            <a:buNone/>
          </a:pPr>
          <a:r>
            <a:rPr lang="en-US" sz="2300" kern="1200"/>
            <a:t>Education Au Choix De Carriere Et De Vie 10 </a:t>
          </a:r>
        </a:p>
      </dsp:txBody>
      <dsp:txXfrm>
        <a:off x="834978" y="1807621"/>
        <a:ext cx="4966381" cy="7229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2/23/2026</a:t>
            </a:fld>
            <a:endParaRPr lang="en-US" dirty="0"/>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0D2594CA-29C5-062F-2EA7-C593B096C6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9" name="Slide Image Placeholder 8">
            <a:extLst>
              <a:ext uri="{FF2B5EF4-FFF2-40B4-BE49-F238E27FC236}">
                <a16:creationId xmlns:a16="http://schemas.microsoft.com/office/drawing/2014/main" id="{E04BB896-BA64-B358-A066-15B96D23BC8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a:extLst>
              <a:ext uri="{FF2B5EF4-FFF2-40B4-BE49-F238E27FC236}">
                <a16:creationId xmlns:a16="http://schemas.microsoft.com/office/drawing/2014/main" id="{5EFA2818-7747-F326-294F-EEAC9BEF6E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11" name="Date Placeholder 10">
            <a:extLst>
              <a:ext uri="{FF2B5EF4-FFF2-40B4-BE49-F238E27FC236}">
                <a16:creationId xmlns:a16="http://schemas.microsoft.com/office/drawing/2014/main" id="{6B76E0F0-B7F9-756A-3EA4-2114B75370E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CF20C-6BCC-41A4-8C16-5A346425718D}" type="datetimeFigureOut">
              <a:rPr lang="en-US" smtClean="0"/>
              <a:t>2/23/2026</a:t>
            </a:fld>
            <a:endParaRPr lang="en-US" dirty="0"/>
          </a:p>
        </p:txBody>
      </p:sp>
      <p:sp>
        <p:nvSpPr>
          <p:cNvPr id="12" name="Notes Placeholder 11">
            <a:extLst>
              <a:ext uri="{FF2B5EF4-FFF2-40B4-BE49-F238E27FC236}">
                <a16:creationId xmlns:a16="http://schemas.microsoft.com/office/drawing/2014/main" id="{5161C21F-108C-0F07-CDDD-AFB8DDBF694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A507CBA7-2A1E-725E-35DA-D1CFF08EC63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0679C-80C7-4E7D-9614-ABA41C5B2858}" type="slidenum">
              <a:rPr lang="en-US" smtClean="0"/>
              <a:t>‹#›</a:t>
            </a:fld>
            <a:endParaRPr lang="en-US" dirty="0"/>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a:t>
            </a:fld>
            <a:endParaRPr lang="en-US" altLang="zh-CN" noProof="0" dirty="0"/>
          </a:p>
        </p:txBody>
      </p:sp>
    </p:spTree>
    <p:extLst>
      <p:ext uri="{BB962C8B-B14F-4D97-AF65-F5344CB8AC3E}">
        <p14:creationId xmlns:p14="http://schemas.microsoft.com/office/powerpoint/2010/main" val="68159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jazz band, then sign up for in timetable Concert band as well. Possible Jr. and Sr. Bands as well depending on numbers</a:t>
            </a:r>
          </a:p>
        </p:txBody>
      </p:sp>
      <p:sp>
        <p:nvSpPr>
          <p:cNvPr id="4" name="Slide Number Placeholder 3"/>
          <p:cNvSpPr>
            <a:spLocks noGrp="1"/>
          </p:cNvSpPr>
          <p:nvPr>
            <p:ph type="sldNum" sz="quarter" idx="5"/>
          </p:nvPr>
        </p:nvSpPr>
        <p:spPr/>
        <p:txBody>
          <a:bodyPr/>
          <a:lstStyle/>
          <a:p>
            <a:fld id="{D060679C-80C7-4E7D-9614-ABA41C5B2858}" type="slidenum">
              <a:rPr lang="en-US" smtClean="0"/>
              <a:t>9</a:t>
            </a:fld>
            <a:endParaRPr lang="en-US" dirty="0"/>
          </a:p>
        </p:txBody>
      </p:sp>
    </p:spTree>
    <p:extLst>
      <p:ext uri="{BB962C8B-B14F-4D97-AF65-F5344CB8AC3E}">
        <p14:creationId xmlns:p14="http://schemas.microsoft.com/office/powerpoint/2010/main" val="413753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17</a:t>
            </a:fld>
            <a:endParaRPr lang="en-US" altLang="zh-CN" noProof="0" dirty="0"/>
          </a:p>
        </p:txBody>
      </p:sp>
    </p:spTree>
    <p:extLst>
      <p:ext uri="{BB962C8B-B14F-4D97-AF65-F5344CB8AC3E}">
        <p14:creationId xmlns:p14="http://schemas.microsoft.com/office/powerpoint/2010/main" val="1181820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pic>
        <p:nvPicPr>
          <p:cNvPr id="13" name="Shape 33">
            <a:extLst>
              <a:ext uri="{FF2B5EF4-FFF2-40B4-BE49-F238E27FC236}">
                <a16:creationId xmlns:a16="http://schemas.microsoft.com/office/drawing/2014/main" id="{4D81E37E-7366-D88D-83B8-BBA577CA46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9897686" y="106446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12" name="Shape 31">
            <a:extLst>
              <a:ext uri="{FF2B5EF4-FFF2-40B4-BE49-F238E27FC236}">
                <a16:creationId xmlns:a16="http://schemas.microsoft.com/office/drawing/2014/main" id="{A2E096B7-3B4F-355B-58E5-41784AC8BE2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55" b="2555"/>
          <a:stretch>
            <a:fillRect/>
          </a:stretch>
        </p:blipFill>
        <p:spPr>
          <a:xfrm>
            <a:off x="6284315" y="398445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4292" y="731520"/>
            <a:ext cx="5029200" cy="3291840"/>
          </a:xfrm>
        </p:spPr>
        <p:txBody>
          <a:bodyPr anchor="b">
            <a:normAutofit/>
          </a:bodyPr>
          <a:lstStyle>
            <a:lvl1pPr>
              <a:defRPr sz="4800"/>
            </a:lvl1p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168533"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0894" y="4172084"/>
            <a:ext cx="4912598" cy="914400"/>
          </a:xfrm>
          <a:prstGeom prst="rect">
            <a:avLst/>
          </a:prstGeom>
        </p:spPr>
        <p:txBody>
          <a:bodyPr>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04">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Hexagon 21">
            <a:extLst>
              <a:ext uri="{FF2B5EF4-FFF2-40B4-BE49-F238E27FC236}">
                <a16:creationId xmlns:a16="http://schemas.microsoft.com/office/drawing/2014/main" id="{AA088CB3-68C2-8BF7-640B-511D7AD708D4}"/>
              </a:ext>
            </a:extLst>
          </p:cNvPr>
          <p:cNvSpPr/>
          <p:nvPr userDrawn="1"/>
        </p:nvSpPr>
        <p:spPr>
          <a:xfrm>
            <a:off x="2757266" y="2493385"/>
            <a:ext cx="1467568" cy="1305975"/>
          </a:xfrm>
          <a:prstGeom prst="hexagon">
            <a:avLst>
              <a:gd name="adj" fmla="val 28413"/>
              <a:gd name="vf" fmla="val 115470"/>
            </a:avLst>
          </a:prstGeom>
          <a:noFill/>
          <a:ln w="19050">
            <a:solidFill>
              <a:srgbClr val="D84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Hexagon 28">
            <a:extLst>
              <a:ext uri="{FF2B5EF4-FFF2-40B4-BE49-F238E27FC236}">
                <a16:creationId xmlns:a16="http://schemas.microsoft.com/office/drawing/2014/main" id="{E4EF439B-1CC3-CA39-B62A-E54F83ED70D2}"/>
              </a:ext>
            </a:extLst>
          </p:cNvPr>
          <p:cNvSpPr/>
          <p:nvPr userDrawn="1"/>
        </p:nvSpPr>
        <p:spPr>
          <a:xfrm>
            <a:off x="396269" y="2511644"/>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Hexagon 21">
            <a:extLst>
              <a:ext uri="{FF2B5EF4-FFF2-40B4-BE49-F238E27FC236}">
                <a16:creationId xmlns:a16="http://schemas.microsoft.com/office/drawing/2014/main" id="{A38FF139-88E9-67A9-6010-4EDFB851076B}"/>
              </a:ext>
            </a:extLst>
          </p:cNvPr>
          <p:cNvSpPr/>
          <p:nvPr userDrawn="1"/>
        </p:nvSpPr>
        <p:spPr>
          <a:xfrm>
            <a:off x="5150156" y="5261378"/>
            <a:ext cx="1455521" cy="1266696"/>
          </a:xfrm>
          <a:prstGeom prst="hexagon">
            <a:avLst>
              <a:gd name="adj" fmla="val 28413"/>
              <a:gd name="vf" fmla="val 115470"/>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Hexagon 21">
            <a:extLst>
              <a:ext uri="{FF2B5EF4-FFF2-40B4-BE49-F238E27FC236}">
                <a16:creationId xmlns:a16="http://schemas.microsoft.com/office/drawing/2014/main" id="{99956147-4454-5EA6-FC9C-94C08EE35F28}"/>
              </a:ext>
            </a:extLst>
          </p:cNvPr>
          <p:cNvSpPr/>
          <p:nvPr userDrawn="1"/>
        </p:nvSpPr>
        <p:spPr>
          <a:xfrm>
            <a:off x="3948599" y="3206642"/>
            <a:ext cx="1455521" cy="1266696"/>
          </a:xfrm>
          <a:prstGeom prst="hexagon">
            <a:avLst>
              <a:gd name="adj" fmla="val 28413"/>
              <a:gd name="vf" fmla="val 1154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35040" y="731520"/>
            <a:ext cx="5394960" cy="2103120"/>
          </a:xfrm>
        </p:spPr>
        <p:txBody>
          <a:bodyPr anchor="b">
            <a:normAutofit/>
          </a:bodyPr>
          <a:lstStyle/>
          <a:p>
            <a:r>
              <a:rPr lang="en-US"/>
              <a:t>Click to edit Master title style</a:t>
            </a:r>
            <a:endParaRPr lang="en-US"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p:nvPr>
        </p:nvSpPr>
        <p:spPr>
          <a:xfrm>
            <a:off x="6035040" y="3108960"/>
            <a:ext cx="5394960" cy="1879791"/>
          </a:xfrm>
          <a:prstGeom prst="rect">
            <a:avLst/>
          </a:prstGeom>
        </p:spPr>
        <p:txBody>
          <a:bodyPr anchor="t">
            <a:norm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a:t>Click to edit Master text styles</a:t>
            </a:r>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914400" y="3429000"/>
            <a:ext cx="4206240" cy="2377440"/>
          </a:xfrm>
        </p:spPr>
        <p:txBody>
          <a:bodyPr anchor="t">
            <a:noAutofit/>
          </a:bodyPr>
          <a:lstStyle>
            <a:lvl1pPr>
              <a:defRPr sz="3600"/>
            </a:lvl1pPr>
          </a:lstStyle>
          <a:p>
            <a:r>
              <a:rPr lang="en-US" noProof="0"/>
              <a:t>Click to edit Master title style</a:t>
            </a:r>
            <a:endParaRPr lang="en-US" noProof="0" dirty="0"/>
          </a:p>
        </p:txBody>
      </p:sp>
      <p:sp>
        <p:nvSpPr>
          <p:cNvPr id="6" name="Content Placeholder 4">
            <a:extLst>
              <a:ext uri="{FF2B5EF4-FFF2-40B4-BE49-F238E27FC236}">
                <a16:creationId xmlns:a16="http://schemas.microsoft.com/office/drawing/2014/main" id="{73CCCCFD-E0FE-BDB7-CF9D-FCA345E6BA55}"/>
              </a:ext>
            </a:extLst>
          </p:cNvPr>
          <p:cNvSpPr>
            <a:spLocks noGrp="1"/>
          </p:cNvSpPr>
          <p:nvPr>
            <p:ph sz="quarter" idx="35"/>
          </p:nvPr>
        </p:nvSpPr>
        <p:spPr>
          <a:xfrm>
            <a:off x="5394325" y="3429000"/>
            <a:ext cx="3475038" cy="2378075"/>
          </a:xfrm>
        </p:spPr>
        <p:txBody>
          <a:bodyPr anchor="ctr"/>
          <a:lstStyle>
            <a:lvl1pPr marL="347472">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endParaRPr lang="en-US" noProof="0" dirty="0"/>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a:lstStyle/>
          <a:p>
            <a:fld id="{47FEACEE-25B4-4A2D-B147-27296E36371D}" type="slidenum">
              <a:rPr lang="en-US" altLang="zh-CN" noProof="0" smtClean="0"/>
              <a:pPr/>
              <a:t>‹#›</a:t>
            </a:fld>
            <a:endParaRPr lang="en-US" altLang="zh-CN" noProof="0" dirty="0"/>
          </a:p>
        </p:txBody>
      </p:sp>
      <p:sp>
        <p:nvSpPr>
          <p:cNvPr id="8" name="Freeform 7">
            <a:extLst>
              <a:ext uri="{FF2B5EF4-FFF2-40B4-BE49-F238E27FC236}">
                <a16:creationId xmlns:a16="http://schemas.microsoft.com/office/drawing/2014/main" id="{24C8F37E-3F74-F3FA-C9D8-7083DF2BBECC}"/>
              </a:ext>
            </a:extLst>
          </p:cNvPr>
          <p:cNvSpPr/>
          <p:nvPr userDrawn="1"/>
        </p:nvSpPr>
        <p:spPr>
          <a:xfrm>
            <a:off x="7325349"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FB905CE6-1C2F-E053-4D14-6B86F4EFDC10}"/>
              </a:ext>
            </a:extLst>
          </p:cNvPr>
          <p:cNvSpPr/>
          <p:nvPr userDrawn="1"/>
        </p:nvSpPr>
        <p:spPr>
          <a:xfrm>
            <a:off x="9416816"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12">
            <a:extLst>
              <a:ext uri="{FF2B5EF4-FFF2-40B4-BE49-F238E27FC236}">
                <a16:creationId xmlns:a16="http://schemas.microsoft.com/office/drawing/2014/main" id="{0B2D3BF4-495E-23C2-9911-15BC9E0D8EA7}"/>
              </a:ext>
            </a:extLst>
          </p:cNvPr>
          <p:cNvSpPr/>
          <p:nvPr userDrawn="1"/>
        </p:nvSpPr>
        <p:spPr>
          <a:xfrm>
            <a:off x="1571157" y="505838"/>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8" name="Freeform 17">
            <a:extLst>
              <a:ext uri="{FF2B5EF4-FFF2-40B4-BE49-F238E27FC236}">
                <a16:creationId xmlns:a16="http://schemas.microsoft.com/office/drawing/2014/main" id="{62629C19-89EB-BC19-9230-7F7675E16EFF}"/>
              </a:ext>
            </a:extLst>
          </p:cNvPr>
          <p:cNvSpPr/>
          <p:nvPr userDrawn="1"/>
        </p:nvSpPr>
        <p:spPr>
          <a:xfrm>
            <a:off x="521034"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43481105"/>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2" name="Freeform: Shape 5">
            <a:extLst>
              <a:ext uri="{FF2B5EF4-FFF2-40B4-BE49-F238E27FC236}">
                <a16:creationId xmlns:a16="http://schemas.microsoft.com/office/drawing/2014/main" id="{B17C1EC9-3787-8D41-B5F1-BF16FD5C7ACB}"/>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Freeform: Shape 6">
            <a:extLst>
              <a:ext uri="{FF2B5EF4-FFF2-40B4-BE49-F238E27FC236}">
                <a16:creationId xmlns:a16="http://schemas.microsoft.com/office/drawing/2014/main" id="{E945D8B2-8BED-B43F-8D56-AB19D0D29970}"/>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noProof="0" dirty="0"/>
          </a:p>
        </p:txBody>
      </p:sp>
      <p:sp>
        <p:nvSpPr>
          <p:cNvPr id="5" name="Freeform: Shape 7">
            <a:extLst>
              <a:ext uri="{FF2B5EF4-FFF2-40B4-BE49-F238E27FC236}">
                <a16:creationId xmlns:a16="http://schemas.microsoft.com/office/drawing/2014/main" id="{3853EA5E-735A-20F3-684A-C0AD030EC2D4}"/>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6" name="Freeform: Shape 11">
            <a:extLst>
              <a:ext uri="{FF2B5EF4-FFF2-40B4-BE49-F238E27FC236}">
                <a16:creationId xmlns:a16="http://schemas.microsoft.com/office/drawing/2014/main" id="{75DB4848-0824-8316-ED27-44DF37AD6F3D}"/>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7" name="Straight Connector 2">
            <a:extLst>
              <a:ext uri="{FF2B5EF4-FFF2-40B4-BE49-F238E27FC236}">
                <a16:creationId xmlns:a16="http://schemas.microsoft.com/office/drawing/2014/main" id="{8784B377-2FE4-4091-C29F-46938ECFA73E}"/>
              </a:ext>
            </a:extLst>
          </p:cNvPr>
          <p:cNvCxnSpPr/>
          <p:nvPr userDrawn="1"/>
        </p:nvCxnSpPr>
        <p:spPr>
          <a:xfrm>
            <a:off x="5998709" y="4172084"/>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2612047778"/>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3000" y="3200400"/>
            <a:ext cx="5029200" cy="2743200"/>
          </a:xfrm>
        </p:spPr>
        <p:txBody>
          <a:bodyPr anchor="t">
            <a:normAutofit/>
          </a:bodyPr>
          <a:lstStyle>
            <a:lvl1pPr>
              <a:defRPr sz="4800"/>
            </a:lvl1pPr>
          </a:lstStyle>
          <a:p>
            <a:r>
              <a:rPr lang="en-US" noProof="0"/>
              <a:t>Click to edit Master title style</a:t>
            </a:r>
            <a:endParaRPr lang="en-US" noProof="0" dirty="0"/>
          </a:p>
        </p:txBody>
      </p:sp>
      <p:pic>
        <p:nvPicPr>
          <p:cNvPr id="10" name="Picture Placeholder 31">
            <a:extLst>
              <a:ext uri="{FF2B5EF4-FFF2-40B4-BE49-F238E27FC236}">
                <a16:creationId xmlns:a16="http://schemas.microsoft.com/office/drawing/2014/main" id="{373D33A6-83B0-5538-2873-8856E4E60DC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5">
              <a:alpha val="30000"/>
            </a:schemeClr>
          </a:solidFill>
        </p:spPr>
      </p:pic>
      <p:sp>
        <p:nvSpPr>
          <p:cNvPr id="7" name="Content placeholder 47">
            <a:extLst>
              <a:ext uri="{FF2B5EF4-FFF2-40B4-BE49-F238E27FC236}">
                <a16:creationId xmlns:a16="http://schemas.microsoft.com/office/drawing/2014/main" id="{3944D979-8121-82AA-A130-38072F1EA83F}"/>
              </a:ext>
            </a:extLst>
          </p:cNvPr>
          <p:cNvSpPr>
            <a:spLocks noGrp="1"/>
          </p:cNvSpPr>
          <p:nvPr>
            <p:ph type="pic" sz="quarter" idx="47" hasCustomPrompt="1"/>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1872" y="2240280"/>
            <a:ext cx="5029200" cy="760288"/>
          </a:xfrm>
          <a:prstGeom prst="rect">
            <a:avLst/>
          </a:prstGeom>
        </p:spPr>
        <p:txBody>
          <a:bodyPr anchor="b">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5" name="Freeform: Shape 25">
            <a:extLst>
              <a:ext uri="{FF2B5EF4-FFF2-40B4-BE49-F238E27FC236}">
                <a16:creationId xmlns:a16="http://schemas.microsoft.com/office/drawing/2014/main" id="{8A1DBD66-3066-DF70-EF94-95DF0D7A6503}"/>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Freeform: Shape 11">
            <a:extLst>
              <a:ext uri="{FF2B5EF4-FFF2-40B4-BE49-F238E27FC236}">
                <a16:creationId xmlns:a16="http://schemas.microsoft.com/office/drawing/2014/main" id="{D2CC929C-40BF-4EF5-7910-7F657CAF8CA9}"/>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9" name="Straight Connector 2">
            <a:extLst>
              <a:ext uri="{FF2B5EF4-FFF2-40B4-BE49-F238E27FC236}">
                <a16:creationId xmlns:a16="http://schemas.microsoft.com/office/drawing/2014/main" id="{66E94398-47F0-267C-6791-5C30B1CEF496}"/>
              </a:ext>
            </a:extLst>
          </p:cNvPr>
          <p:cNvCxnSpPr/>
          <p:nvPr userDrawn="1"/>
        </p:nvCxnSpPr>
        <p:spPr>
          <a:xfrm>
            <a:off x="1142663" y="2282891"/>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777926280"/>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914400" y="731520"/>
            <a:ext cx="4663440" cy="1737360"/>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E7A93C-2947-B6E4-C693-7C485DDC0135}"/>
              </a:ext>
            </a:extLst>
          </p:cNvPr>
          <p:cNvSpPr>
            <a:spLocks noGrp="1"/>
          </p:cNvSpPr>
          <p:nvPr>
            <p:ph idx="1"/>
          </p:nvPr>
        </p:nvSpPr>
        <p:spPr>
          <a:xfrm>
            <a:off x="5852160" y="731520"/>
            <a:ext cx="5486400" cy="17373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E8A3F288-990F-014E-F099-1E3091477CA7}"/>
              </a:ext>
            </a:extLst>
          </p:cNvPr>
          <p:cNvSpPr>
            <a:spLocks noGrp="1"/>
          </p:cNvSpPr>
          <p:nvPr>
            <p:ph idx="30"/>
          </p:nvPr>
        </p:nvSpPr>
        <p:spPr>
          <a:xfrm>
            <a:off x="914400" y="2743200"/>
            <a:ext cx="8348472" cy="3374136"/>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endParaRPr lang="en-US" noProof="0" dirty="0"/>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12125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914400" y="731520"/>
            <a:ext cx="3931920" cy="2103120"/>
          </a:xfrm>
        </p:spPr>
        <p:txBody>
          <a:bodyPr anchor="b">
            <a:normAutofit/>
          </a:bodyPr>
          <a:lstStyle>
            <a:lvl1pPr>
              <a:defRPr sz="36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2317990C-ED42-30BE-0501-F9C5B4A48B73}"/>
              </a:ext>
            </a:extLst>
          </p:cNvPr>
          <p:cNvSpPr>
            <a:spLocks noGrp="1"/>
          </p:cNvSpPr>
          <p:nvPr>
            <p:ph idx="1"/>
          </p:nvPr>
        </p:nvSpPr>
        <p:spPr>
          <a:xfrm>
            <a:off x="914400" y="3108960"/>
            <a:ext cx="3931920" cy="26517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a:extLst>
              <a:ext uri="{FF2B5EF4-FFF2-40B4-BE49-F238E27FC236}">
                <a16:creationId xmlns:a16="http://schemas.microsoft.com/office/drawing/2014/main" id="{4AC62875-1B1B-E814-6549-162A8DBF8929}"/>
              </a:ext>
            </a:extLst>
          </p:cNvPr>
          <p:cNvSpPr>
            <a:spLocks noGrp="1"/>
          </p:cNvSpPr>
          <p:nvPr>
            <p:ph type="pic" sz="quarter" idx="54"/>
          </p:nvPr>
        </p:nvSpPr>
        <p:spPr>
          <a:xfrm>
            <a:off x="5745002" y="0"/>
            <a:ext cx="6446999" cy="6858000"/>
          </a:xfrm>
          <a:custGeom>
            <a:avLst/>
            <a:gdLst>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close/>
              </a:path>
            </a:pathLst>
          </a:custGeom>
        </p:spPr>
        <p:txBody>
          <a:bodyPr wrap="square" anchor="ctr">
            <a:noAutofit/>
          </a:bodyPr>
          <a:lstStyle>
            <a:lvl1pPr marL="0" indent="0">
              <a:buNone/>
              <a:defRPr sz="1600"/>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endParaRPr lang="en-US" noProof="0" dirty="0"/>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userDrawn="1"/>
        </p:nvSpPr>
        <p:spPr>
          <a:xfrm>
            <a:off x="5203802" y="480395"/>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rgbClr val="F7D952"/>
              </a:solidFill>
              <a:effectLst/>
              <a:uLnTx/>
              <a:uFillTx/>
              <a:latin typeface="Posterama Text SemiBold"/>
              <a:ea typeface="+mn-ea"/>
              <a:cs typeface="+mn-cs"/>
            </a:endParaRPr>
          </a:p>
        </p:txBody>
      </p:sp>
    </p:spTree>
    <p:extLst>
      <p:ext uri="{BB962C8B-B14F-4D97-AF65-F5344CB8AC3E}">
        <p14:creationId xmlns:p14="http://schemas.microsoft.com/office/powerpoint/2010/main" val="416125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2" name="Freeform: Shape 19">
            <a:extLst>
              <a:ext uri="{FF2B5EF4-FFF2-40B4-BE49-F238E27FC236}">
                <a16:creationId xmlns:a16="http://schemas.microsoft.com/office/drawing/2014/main" id="{9D307BA6-8A60-85D7-CC8B-894256DC4B90}"/>
              </a:ext>
            </a:extLst>
          </p:cNvPr>
          <p:cNvSpPr/>
          <p:nvPr userDrawn="1"/>
        </p:nvSpPr>
        <p:spPr>
          <a:xfrm>
            <a:off x="8517470" y="2248218"/>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7" name="Freeform: Shape 19">
            <a:extLst>
              <a:ext uri="{FF2B5EF4-FFF2-40B4-BE49-F238E27FC236}">
                <a16:creationId xmlns:a16="http://schemas.microsoft.com/office/drawing/2014/main" id="{F38B75F8-75D4-4B41-B7C7-433032DD0A6F}"/>
              </a:ext>
            </a:extLst>
          </p:cNvPr>
          <p:cNvSpPr/>
          <p:nvPr userDrawn="1"/>
        </p:nvSpPr>
        <p:spPr>
          <a:xfrm>
            <a:off x="9578882" y="460803"/>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8" name="Freeform: Shape 24">
            <a:extLst>
              <a:ext uri="{FF2B5EF4-FFF2-40B4-BE49-F238E27FC236}">
                <a16:creationId xmlns:a16="http://schemas.microsoft.com/office/drawing/2014/main" id="{671D1224-EDDC-4900-92DC-13608D44C524}"/>
              </a:ext>
            </a:extLst>
          </p:cNvPr>
          <p:cNvSpPr/>
          <p:nvPr userDrawn="1"/>
        </p:nvSpPr>
        <p:spPr>
          <a:xfrm>
            <a:off x="9522496"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15" name="Freeform 14">
            <a:extLst>
              <a:ext uri="{FF2B5EF4-FFF2-40B4-BE49-F238E27FC236}">
                <a16:creationId xmlns:a16="http://schemas.microsoft.com/office/drawing/2014/main" id="{635A9E44-4E60-1AD1-0B85-72422683B48A}"/>
              </a:ext>
            </a:extLst>
          </p:cNvPr>
          <p:cNvSpPr/>
          <p:nvPr userDrawn="1"/>
        </p:nvSpPr>
        <p:spPr>
          <a:xfrm>
            <a:off x="11034052" y="3709992"/>
            <a:ext cx="117318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914400" y="1060704"/>
            <a:ext cx="7132320" cy="1773936"/>
          </a:xfrm>
        </p:spPr>
        <p:txBody>
          <a:bodyPr anchor="b">
            <a:normAutofit/>
          </a:bodyPr>
          <a:lstStyle>
            <a:lvl1pPr>
              <a:defRPr sz="36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E3E34C76-4814-6AFA-CEFD-F82B9ED9BB1D}"/>
              </a:ext>
            </a:extLst>
          </p:cNvPr>
          <p:cNvSpPr>
            <a:spLocks noGrp="1"/>
          </p:cNvSpPr>
          <p:nvPr>
            <p:ph idx="1"/>
          </p:nvPr>
        </p:nvSpPr>
        <p:spPr>
          <a:xfrm>
            <a:off x="91440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42F254A-B4C7-D072-FEB9-22F9A2B0CA64}"/>
              </a:ext>
            </a:extLst>
          </p:cNvPr>
          <p:cNvSpPr>
            <a:spLocks noGrp="1"/>
          </p:cNvSpPr>
          <p:nvPr>
            <p:ph idx="56"/>
          </p:nvPr>
        </p:nvSpPr>
        <p:spPr>
          <a:xfrm>
            <a:off x="475488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a:extLst>
              <a:ext uri="{FF2B5EF4-FFF2-40B4-BE49-F238E27FC236}">
                <a16:creationId xmlns:a16="http://schemas.microsoft.com/office/drawing/2014/main" id="{85DBF4DF-D0B4-1DA6-0271-5D4033A9C19C}"/>
              </a:ext>
            </a:extLst>
          </p:cNvPr>
          <p:cNvSpPr>
            <a:spLocks noGrp="1"/>
          </p:cNvSpPr>
          <p:nvPr>
            <p:ph type="ftr" sz="quarter" idx="57"/>
          </p:nvPr>
        </p:nvSpPr>
        <p:spPr/>
        <p:txBody>
          <a:bodyPr/>
          <a:lstStyle/>
          <a:p>
            <a:endParaRPr lang="en-US" noProof="0" dirty="0"/>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61364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47">
            <a:extLst>
              <a:ext uri="{FF2B5EF4-FFF2-40B4-BE49-F238E27FC236}">
                <a16:creationId xmlns:a16="http://schemas.microsoft.com/office/drawing/2014/main" id="{117BCD91-6BBA-AACD-3424-C3A4E5C1AB1D}"/>
              </a:ext>
            </a:extLst>
          </p:cNvPr>
          <p:cNvSpPr>
            <a:spLocks noGrp="1" noChangeAspect="1"/>
          </p:cNvSpPr>
          <p:nvPr>
            <p:ph type="pic" sz="quarter" idx="48"/>
          </p:nvPr>
        </p:nvSpPr>
        <p:spPr>
          <a:xfrm>
            <a:off x="914400" y="539496"/>
            <a:ext cx="5025207" cy="577900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a:t>Click icon to add picture</a:t>
            </a:r>
            <a:endParaRPr lang="en-US" altLang="zh-CN" noProof="0" dirty="0"/>
          </a:p>
        </p:txBody>
      </p:sp>
      <p:pic>
        <p:nvPicPr>
          <p:cNvPr id="7" name="Shape 33">
            <a:extLst>
              <a:ext uri="{FF2B5EF4-FFF2-40B4-BE49-F238E27FC236}">
                <a16:creationId xmlns:a16="http://schemas.microsoft.com/office/drawing/2014/main" id="{78B6A20E-2402-E586-7E92-A2C0D0B854D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352010" y="4038403"/>
            <a:ext cx="1438713" cy="1645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Freeform: Shape 11">
            <a:extLst>
              <a:ext uri="{FF2B5EF4-FFF2-40B4-BE49-F238E27FC236}">
                <a16:creationId xmlns:a16="http://schemas.microsoft.com/office/drawing/2014/main" id="{20E24AA2-A4D8-FFB3-C801-0E57990B8CB6}"/>
              </a:ext>
            </a:extLst>
          </p:cNvPr>
          <p:cNvSpPr/>
          <p:nvPr userDrawn="1"/>
        </p:nvSpPr>
        <p:spPr>
          <a:xfrm>
            <a:off x="1360235" y="5541405"/>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1">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9" name="Freeform: Shape 5">
            <a:extLst>
              <a:ext uri="{FF2B5EF4-FFF2-40B4-BE49-F238E27FC236}">
                <a16:creationId xmlns:a16="http://schemas.microsoft.com/office/drawing/2014/main" id="{1FEC53F3-5030-5BCF-54CA-ABB14457C073}"/>
              </a:ext>
            </a:extLst>
          </p:cNvPr>
          <p:cNvSpPr/>
          <p:nvPr userDrawn="1"/>
        </p:nvSpPr>
        <p:spPr>
          <a:xfrm>
            <a:off x="5429027" y="393334"/>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Tree>
    <p:extLst>
      <p:ext uri="{BB962C8B-B14F-4D97-AF65-F5344CB8AC3E}">
        <p14:creationId xmlns:p14="http://schemas.microsoft.com/office/powerpoint/2010/main" val="340771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6721E85-C7DE-A05F-D33D-97CAF161E33A}"/>
              </a:ext>
            </a:extLst>
          </p:cNvPr>
          <p:cNvSpPr/>
          <p:nvPr userDrawn="1"/>
        </p:nvSpPr>
        <p:spPr>
          <a:xfrm>
            <a:off x="0" y="2860787"/>
            <a:ext cx="2004570" cy="3676532"/>
          </a:xfrm>
          <a:custGeom>
            <a:avLst/>
            <a:gdLst>
              <a:gd name="connsiteX0" fmla="*/ 417538 w 2004570"/>
              <a:gd name="connsiteY0" fmla="*/ 0 h 3676532"/>
              <a:gd name="connsiteX1" fmla="*/ 2004570 w 2004570"/>
              <a:gd name="connsiteY1" fmla="*/ 925683 h 3676532"/>
              <a:gd name="connsiteX2" fmla="*/ 2004570 w 2004570"/>
              <a:gd name="connsiteY2" fmla="*/ 2763949 h 3676532"/>
              <a:gd name="connsiteX3" fmla="*/ 413202 w 2004570"/>
              <a:gd name="connsiteY3" fmla="*/ 3676532 h 3676532"/>
              <a:gd name="connsiteX4" fmla="*/ 0 w 2004570"/>
              <a:gd name="connsiteY4" fmla="*/ 3439338 h 3676532"/>
              <a:gd name="connsiteX5" fmla="*/ 0 w 2004570"/>
              <a:gd name="connsiteY5" fmla="*/ 24107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570" h="3676532">
                <a:moveTo>
                  <a:pt x="417538" y="0"/>
                </a:moveTo>
                <a:lnTo>
                  <a:pt x="2004570" y="925683"/>
                </a:lnTo>
                <a:lnTo>
                  <a:pt x="2004570" y="2763949"/>
                </a:lnTo>
                <a:lnTo>
                  <a:pt x="413202" y="3676532"/>
                </a:lnTo>
                <a:lnTo>
                  <a:pt x="0" y="3439338"/>
                </a:lnTo>
                <a:lnTo>
                  <a:pt x="0" y="241075"/>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657773" y="5253270"/>
            <a:ext cx="1710765" cy="1621875"/>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275432"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3465576" y="1499616"/>
            <a:ext cx="7955280" cy="1335024"/>
          </a:xfrm>
        </p:spPr>
        <p:txBody>
          <a:bodyPr anchor="b">
            <a:normAutofit/>
          </a:bodyPr>
          <a:lstStyle>
            <a:lvl1pPr>
              <a:defRPr sz="3600"/>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6FFF81D2-C0B4-3B82-8DF6-D10CC07C441C}"/>
              </a:ext>
            </a:extLst>
          </p:cNvPr>
          <p:cNvSpPr>
            <a:spLocks noGrp="1"/>
          </p:cNvSpPr>
          <p:nvPr>
            <p:ph idx="14"/>
          </p:nvPr>
        </p:nvSpPr>
        <p:spPr>
          <a:xfrm>
            <a:off x="3465576" y="3108960"/>
            <a:ext cx="4572000" cy="3108960"/>
          </a:xfrm>
        </p:spPr>
        <p:txBody>
          <a:bodyPr/>
          <a:lstStyle>
            <a:lvl1pPr marL="512064" indent="-512064">
              <a:buFont typeface="+mj-lt"/>
              <a:buAutoNum type="arabicPeriod"/>
              <a:defRPr sz="1800"/>
            </a:lvl1pPr>
            <a:lvl2pPr marL="1097280" indent="-512064">
              <a:buFont typeface="+mj-lt"/>
              <a:buAutoNum type="alphaLcPeriod"/>
              <a:defRPr sz="1800"/>
            </a:lvl2pPr>
            <a:lvl3pPr marL="1645920" indent="-512064">
              <a:buFont typeface="+mj-lt"/>
              <a:buAutoNum type="romanLcPeriod"/>
              <a:defRPr sz="1800"/>
            </a:lvl3pPr>
            <a:lvl4pPr marL="2194560" indent="-512064">
              <a:buFont typeface="+mj-lt"/>
              <a:buAutoNum type="arabicParen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F190F721-56C7-251D-948D-117696095C32}"/>
              </a:ext>
            </a:extLst>
          </p:cNvPr>
          <p:cNvSpPr>
            <a:spLocks noGrp="1"/>
          </p:cNvSpPr>
          <p:nvPr>
            <p:ph idx="1"/>
          </p:nvPr>
        </p:nvSpPr>
        <p:spPr>
          <a:xfrm>
            <a:off x="8229600" y="3108960"/>
            <a:ext cx="3017520" cy="3108960"/>
          </a:xfrm>
        </p:spPr>
        <p:txBody>
          <a:bodyPr/>
          <a:lstStyle>
            <a:lvl1pPr marL="0" indent="0">
              <a:lnSpc>
                <a:spcPct val="100000"/>
              </a:lnSpc>
              <a:spcBef>
                <a:spcPts val="0"/>
              </a:spcBef>
              <a:spcAft>
                <a:spcPts val="600"/>
              </a:spcAft>
              <a:buNone/>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a:extLst>
              <a:ext uri="{FF2B5EF4-FFF2-40B4-BE49-F238E27FC236}">
                <a16:creationId xmlns:a16="http://schemas.microsoft.com/office/drawing/2014/main" id="{6C94E8A0-C02C-2322-50C1-50080A793F84}"/>
              </a:ext>
            </a:extLst>
          </p:cNvPr>
          <p:cNvSpPr>
            <a:spLocks noGrp="1"/>
          </p:cNvSpPr>
          <p:nvPr>
            <p:ph type="ftr" sz="quarter" idx="41"/>
          </p:nvPr>
        </p:nvSpPr>
        <p:spPr>
          <a:xfrm>
            <a:off x="3465576" y="6217920"/>
            <a:ext cx="4114800" cy="365125"/>
          </a:xfrm>
        </p:spPr>
        <p:txBody>
          <a:bodyPr/>
          <a:lstStyle/>
          <a:p>
            <a:endParaRPr lang="en-US" noProof="0"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2">
            <a:extLst>
              <a:ext uri="{FF2B5EF4-FFF2-40B4-BE49-F238E27FC236}">
                <a16:creationId xmlns:a16="http://schemas.microsoft.com/office/drawing/2014/main" id="{0750FD92-E143-4402-D455-30DC417CBDBE}"/>
              </a:ext>
            </a:extLst>
          </p:cNvPr>
          <p:cNvSpPr/>
          <p:nvPr userDrawn="1"/>
        </p:nvSpPr>
        <p:spPr>
          <a:xfrm>
            <a:off x="1198465" y="958947"/>
            <a:ext cx="1544735" cy="174369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6B13E9E2-D67B-E75B-D60D-CE3782A4FC67}"/>
              </a:ext>
            </a:extLst>
          </p:cNvPr>
          <p:cNvSpPr/>
          <p:nvPr userDrawn="1"/>
        </p:nvSpPr>
        <p:spPr>
          <a:xfrm>
            <a:off x="326738" y="0"/>
            <a:ext cx="1544359" cy="1254845"/>
          </a:xfrm>
          <a:custGeom>
            <a:avLst/>
            <a:gdLst>
              <a:gd name="connsiteX0" fmla="*/ 0 w 1544359"/>
              <a:gd name="connsiteY0" fmla="*/ 0 h 1254845"/>
              <a:gd name="connsiteX1" fmla="*/ 1544359 w 1544359"/>
              <a:gd name="connsiteY1" fmla="*/ 0 h 1254845"/>
              <a:gd name="connsiteX2" fmla="*/ 1543519 w 1544359"/>
              <a:gd name="connsiteY2" fmla="*/ 822090 h 1254845"/>
              <a:gd name="connsiteX3" fmla="*/ 772206 w 1544359"/>
              <a:gd name="connsiteY3" fmla="*/ 1254845 h 1254845"/>
              <a:gd name="connsiteX4" fmla="*/ 0 w 1544359"/>
              <a:gd name="connsiteY4" fmla="*/ 822027 h 125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59" h="1254845">
                <a:moveTo>
                  <a:pt x="0" y="0"/>
                </a:moveTo>
                <a:lnTo>
                  <a:pt x="1544359" y="0"/>
                </a:lnTo>
                <a:lnTo>
                  <a:pt x="1543519" y="822090"/>
                </a:lnTo>
                <a:lnTo>
                  <a:pt x="772206" y="1254845"/>
                </a:lnTo>
                <a:lnTo>
                  <a:pt x="0" y="82202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6211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fld id="{47FEACEE-25B4-4A2D-B147-27296E36371D}" type="slidenum">
              <a:rPr lang="en-US" altLang="zh-CN" noProof="0" smtClean="0"/>
              <a:pPr/>
              <a:t>‹#›</a:t>
            </a:fld>
            <a:endParaRPr lang="en-US" altLang="zh-CN" noProof="0"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914400" y="6217920"/>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endParaRPr lang="en-US" noProof="0" dirty="0"/>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4" r:id="rId3"/>
    <p:sldLayoutId id="2147483669" r:id="rId4"/>
    <p:sldLayoutId id="2147483655" r:id="rId5"/>
    <p:sldLayoutId id="2147483651" r:id="rId6"/>
    <p:sldLayoutId id="2147483662" r:id="rId7"/>
    <p:sldLayoutId id="2147483653" r:id="rId8"/>
    <p:sldLayoutId id="2147483663" r:id="rId9"/>
    <p:sldLayoutId id="2147483665" r:id="rId10"/>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lvr.sd8.bc.ca/programs/athletics/lvr"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lvr.sd8.bc.ca/node/37657" TargetMode="External"/><Relationship Id="rId2" Type="http://schemas.openxmlformats.org/officeDocument/2006/relationships/hyperlink" Target="https://lvr.sd8.bc.ca/" TargetMode="External"/><Relationship Id="rId1" Type="http://schemas.openxmlformats.org/officeDocument/2006/relationships/slideLayout" Target="../slideLayouts/slideLayout3.xml"/><Relationship Id="rId5" Type="http://schemas.openxmlformats.org/officeDocument/2006/relationships/hyperlink" Target="https://www.educationplannerbc.ca/" TargetMode="External"/><Relationship Id="rId4" Type="http://schemas.openxmlformats.org/officeDocument/2006/relationships/hyperlink" Target="https://lvr.sd8.bc.ca/sites/default/files/documents/2025-05/SD8%20Three%20Year%20Graduation%20Plan%20Template%2021%2022%20fillable_0_0.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ian.cooper@sd8.bc.ca"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mailto:cara.mcguire@sd8.bc.ca" TargetMode="External"/><Relationship Id="rId5" Type="http://schemas.openxmlformats.org/officeDocument/2006/relationships/hyperlink" Target="mailto:roman.wyllie@sd8.bc.ca" TargetMode="External"/><Relationship Id="rId4" Type="http://schemas.openxmlformats.org/officeDocument/2006/relationships/hyperlink" Target="https://lvr.sd8.bc.ca/blo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3370326" y="489966"/>
            <a:ext cx="7955280" cy="1335024"/>
          </a:xfrm>
        </p:spPr>
        <p:txBody>
          <a:bodyPr lIns="0" anchor="b" anchorCtr="0">
            <a:normAutofit/>
          </a:bodyPr>
          <a:lstStyle/>
          <a:p>
            <a:r>
              <a:rPr lang="en-US" altLang="zh-CN" sz="4000" dirty="0"/>
              <a:t>LV Rogers</a:t>
            </a:r>
            <a:br>
              <a:rPr lang="en-US" altLang="zh-CN" sz="4000" dirty="0"/>
            </a:br>
            <a:r>
              <a:rPr lang="en-US" altLang="zh-CN" sz="4000" dirty="0"/>
              <a:t>Course Selection Presentation </a:t>
            </a:r>
            <a:endParaRPr lang="en-US" sz="4000" dirty="0"/>
          </a:p>
        </p:txBody>
      </p:sp>
      <p:sp>
        <p:nvSpPr>
          <p:cNvPr id="9" name="Text Placeholder 8">
            <a:extLst>
              <a:ext uri="{FF2B5EF4-FFF2-40B4-BE49-F238E27FC236}">
                <a16:creationId xmlns:a16="http://schemas.microsoft.com/office/drawing/2014/main" id="{485E0237-B9A1-0B58-E0AA-05EF84817EB4}"/>
              </a:ext>
            </a:extLst>
          </p:cNvPr>
          <p:cNvSpPr>
            <a:spLocks noGrp="1"/>
          </p:cNvSpPr>
          <p:nvPr>
            <p:ph idx="14"/>
          </p:nvPr>
        </p:nvSpPr>
        <p:spPr>
          <a:xfrm>
            <a:off x="3370326" y="2175510"/>
            <a:ext cx="4572000" cy="1158240"/>
          </a:xfrm>
        </p:spPr>
        <p:txBody>
          <a:bodyPr>
            <a:normAutofit/>
          </a:bodyPr>
          <a:lstStyle/>
          <a:p>
            <a:pPr marL="0" indent="0">
              <a:buNone/>
            </a:pPr>
            <a:r>
              <a:rPr lang="en-US" sz="2400" b="1" dirty="0">
                <a:latin typeface="+mj-lt"/>
              </a:rPr>
              <a:t>2026 - 2027</a:t>
            </a:r>
            <a:br>
              <a:rPr lang="en-US" sz="2400" b="1" dirty="0">
                <a:latin typeface="+mj-lt"/>
              </a:rPr>
            </a:br>
            <a:r>
              <a:rPr lang="en-US" sz="2400" b="1" dirty="0">
                <a:latin typeface="+mj-lt"/>
              </a:rPr>
              <a:t>Grade 9 going into Grade 10</a:t>
            </a:r>
          </a:p>
        </p:txBody>
      </p:sp>
      <p:pic>
        <p:nvPicPr>
          <p:cNvPr id="20" name="Picture Placeholder 19">
            <a:extLst>
              <a:ext uri="{FF2B5EF4-FFF2-40B4-BE49-F238E27FC236}">
                <a16:creationId xmlns:a16="http://schemas.microsoft.com/office/drawing/2014/main" id="{E83BB08F-E403-8715-0B24-AD9E4B72C80E}"/>
              </a:ext>
            </a:extLst>
          </p:cNvPr>
          <p:cNvPicPr>
            <a:picLocks noGrp="1" noChangeAspect="1"/>
          </p:cNvPicPr>
          <p:nvPr>
            <p:ph idx="1"/>
          </p:nvPr>
        </p:nvPicPr>
        <p:blipFill>
          <a:blip r:embed="rId3"/>
          <a:stretch>
            <a:fillRect/>
          </a:stretch>
        </p:blipFill>
        <p:spPr>
          <a:xfrm>
            <a:off x="8913701" y="2305050"/>
            <a:ext cx="2509764" cy="3093719"/>
          </a:xfrm>
          <a:noFill/>
        </p:spPr>
      </p:pic>
      <p:sp>
        <p:nvSpPr>
          <p:cNvPr id="27" name="Slide Number Placeholder 4">
            <a:extLst>
              <a:ext uri="{FF2B5EF4-FFF2-40B4-BE49-F238E27FC236}">
                <a16:creationId xmlns:a16="http://schemas.microsoft.com/office/drawing/2014/main" id="{65FF7179-E2CA-720A-2AD4-94C434172DBB}"/>
              </a:ext>
            </a:extLst>
          </p:cNvPr>
          <p:cNvSpPr>
            <a:spLocks noGrp="1"/>
          </p:cNvSpPr>
          <p:nvPr>
            <p:ph type="sldNum" sz="quarter" idx="40"/>
          </p:nvPr>
        </p:nvSpPr>
        <p:spPr>
          <a:xfrm>
            <a:off x="11194169" y="6217920"/>
            <a:ext cx="458592" cy="365125"/>
          </a:xfrm>
        </p:spPr>
        <p:txBody>
          <a:bodyPr anchor="ctr">
            <a:normAutofit/>
          </a:bodyPr>
          <a:lstStyle/>
          <a:p>
            <a:pPr>
              <a:spcAft>
                <a:spcPts val="600"/>
              </a:spcAft>
            </a:pPr>
            <a:fld id="{47FEACEE-25B4-4A2D-B147-27296E36371D}" type="slidenum">
              <a:rPr lang="en-US" altLang="zh-CN" noProof="0" smtClean="0"/>
              <a:pPr>
                <a:spcAft>
                  <a:spcPts val="600"/>
                </a:spcAft>
              </a:pPr>
              <a:t>1</a:t>
            </a:fld>
            <a:endParaRPr lang="en-US" altLang="zh-CN" noProof="0"/>
          </a:p>
        </p:txBody>
      </p:sp>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1323975" y="762000"/>
            <a:ext cx="5029200" cy="904875"/>
          </a:xfrm>
        </p:spPr>
        <p:txBody>
          <a:bodyPr/>
          <a:lstStyle/>
          <a:p>
            <a:r>
              <a:rPr lang="en-US" dirty="0"/>
              <a:t>ADST</a:t>
            </a:r>
          </a:p>
        </p:txBody>
      </p:sp>
      <p:sp>
        <p:nvSpPr>
          <p:cNvPr id="4" name="Text Placeholder 3">
            <a:extLst>
              <a:ext uri="{FF2B5EF4-FFF2-40B4-BE49-F238E27FC236}">
                <a16:creationId xmlns:a16="http://schemas.microsoft.com/office/drawing/2014/main" id="{528CAB81-3C84-7F2D-276C-75A9EC49A972}"/>
              </a:ext>
            </a:extLst>
          </p:cNvPr>
          <p:cNvSpPr>
            <a:spLocks noGrp="1"/>
          </p:cNvSpPr>
          <p:nvPr>
            <p:ph type="body" sz="quarter" idx="28"/>
          </p:nvPr>
        </p:nvSpPr>
        <p:spPr>
          <a:xfrm>
            <a:off x="1323975" y="1828800"/>
            <a:ext cx="5029200" cy="4362450"/>
          </a:xfrm>
        </p:spPr>
        <p:txBody>
          <a:bodyPr>
            <a:normAutofit/>
          </a:bodyPr>
          <a:lstStyle/>
          <a:p>
            <a:pPr marL="457200" indent="-457200">
              <a:buFont typeface="Arial" panose="020B0604020202020204" pitchFamily="34" charset="0"/>
              <a:buChar char="•"/>
            </a:pPr>
            <a:r>
              <a:rPr lang="en-US" dirty="0"/>
              <a:t>Art Metal Jewelry</a:t>
            </a:r>
          </a:p>
          <a:p>
            <a:pPr marL="457200" indent="-457200">
              <a:buFont typeface="Arial" panose="020B0604020202020204" pitchFamily="34" charset="0"/>
              <a:buChar char="•"/>
            </a:pPr>
            <a:r>
              <a:rPr lang="en-US" dirty="0"/>
              <a:t>Drafting</a:t>
            </a:r>
          </a:p>
          <a:p>
            <a:pPr marL="457200" indent="-457200">
              <a:buFont typeface="Arial" panose="020B0604020202020204" pitchFamily="34" charset="0"/>
              <a:buChar char="•"/>
            </a:pPr>
            <a:r>
              <a:rPr lang="en-US" dirty="0"/>
              <a:t>Food Studies</a:t>
            </a:r>
          </a:p>
          <a:p>
            <a:pPr marL="457200" indent="-457200">
              <a:buFont typeface="Arial" panose="020B0604020202020204" pitchFamily="34" charset="0"/>
              <a:buChar char="•"/>
            </a:pPr>
            <a:r>
              <a:rPr lang="en-US" dirty="0"/>
              <a:t>Media Arts &amp; Design</a:t>
            </a:r>
          </a:p>
          <a:p>
            <a:pPr marL="457200" indent="-457200">
              <a:buFont typeface="Arial" panose="020B0604020202020204" pitchFamily="34" charset="0"/>
              <a:buChar char="•"/>
            </a:pPr>
            <a:r>
              <a:rPr lang="en-US" dirty="0"/>
              <a:t>Metalwork</a:t>
            </a:r>
          </a:p>
          <a:p>
            <a:pPr marL="457200" indent="-457200">
              <a:buFont typeface="Arial" panose="020B0604020202020204" pitchFamily="34" charset="0"/>
              <a:buChar char="•"/>
            </a:pPr>
            <a:r>
              <a:rPr lang="en-US" dirty="0"/>
              <a:t>Mountain Biking</a:t>
            </a:r>
          </a:p>
          <a:p>
            <a:pPr marL="457200" indent="-457200">
              <a:buFont typeface="Arial" panose="020B0604020202020204" pitchFamily="34" charset="0"/>
              <a:buChar char="•"/>
            </a:pPr>
            <a:r>
              <a:rPr lang="en-US" dirty="0"/>
              <a:t>Power Technology (Auto Shop)</a:t>
            </a:r>
          </a:p>
          <a:p>
            <a:pPr marL="457200" indent="-457200">
              <a:buFont typeface="Arial" panose="020B0604020202020204" pitchFamily="34" charset="0"/>
              <a:buChar char="•"/>
            </a:pPr>
            <a:r>
              <a:rPr lang="en-US" dirty="0"/>
              <a:t>Textiles</a:t>
            </a:r>
          </a:p>
          <a:p>
            <a:pPr marL="457200" indent="-457200">
              <a:buFont typeface="Arial" panose="020B0604020202020204" pitchFamily="34" charset="0"/>
              <a:buChar char="•"/>
            </a:pPr>
            <a:r>
              <a:rPr lang="en-US" dirty="0"/>
              <a:t>Woodwork</a:t>
            </a:r>
          </a:p>
        </p:txBody>
      </p:sp>
      <p:pic>
        <p:nvPicPr>
          <p:cNvPr id="8" name="Picture Placeholder 7" descr="A lion head made out of metal&#10;&#10;Description automatically generated">
            <a:extLst>
              <a:ext uri="{FF2B5EF4-FFF2-40B4-BE49-F238E27FC236}">
                <a16:creationId xmlns:a16="http://schemas.microsoft.com/office/drawing/2014/main" id="{F2DEFD40-FEC8-9FE9-EDCD-7D136DFD8526}"/>
              </a:ext>
            </a:extLst>
          </p:cNvPr>
          <p:cNvPicPr>
            <a:picLocks noGrp="1" noChangeAspect="1"/>
          </p:cNvPicPr>
          <p:nvPr>
            <p:ph type="pic" sz="quarter" idx="47"/>
          </p:nvPr>
        </p:nvPicPr>
        <p:blipFill>
          <a:blip r:embed="rId2"/>
          <a:srcRect l="8241" r="8241"/>
          <a:stretch>
            <a:fillRect/>
          </a:stretch>
        </p:blipFill>
        <p:spPr>
          <a:xfrm rot="5400000">
            <a:off x="7251700" y="769938"/>
            <a:ext cx="4732338" cy="4249737"/>
          </a:xfrm>
        </p:spPr>
      </p:pic>
    </p:spTree>
    <p:extLst>
      <p:ext uri="{BB962C8B-B14F-4D97-AF65-F5344CB8AC3E}">
        <p14:creationId xmlns:p14="http://schemas.microsoft.com/office/powerpoint/2010/main" val="4098598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78D1901-44EA-06BF-A17F-A3CF8D00F4E6}"/>
              </a:ext>
            </a:extLst>
          </p:cNvPr>
          <p:cNvSpPr>
            <a:spLocks noGrp="1"/>
          </p:cNvSpPr>
          <p:nvPr>
            <p:ph type="title"/>
          </p:nvPr>
        </p:nvSpPr>
        <p:spPr>
          <a:xfrm>
            <a:off x="914400" y="731520"/>
            <a:ext cx="3931920" cy="2103120"/>
          </a:xfrm>
        </p:spPr>
        <p:txBody>
          <a:bodyPr/>
          <a:lstStyle/>
          <a:p>
            <a:r>
              <a:rPr lang="en-US" dirty="0"/>
              <a:t>Clubs, Teams, and all the other good stuff</a:t>
            </a:r>
          </a:p>
        </p:txBody>
      </p:sp>
      <p:sp>
        <p:nvSpPr>
          <p:cNvPr id="13" name="Content Placeholder 2">
            <a:extLst>
              <a:ext uri="{FF2B5EF4-FFF2-40B4-BE49-F238E27FC236}">
                <a16:creationId xmlns:a16="http://schemas.microsoft.com/office/drawing/2014/main" id="{667D265F-D08A-654A-721D-8DC4E32D4F32}"/>
              </a:ext>
            </a:extLst>
          </p:cNvPr>
          <p:cNvSpPr>
            <a:spLocks noGrp="1"/>
          </p:cNvSpPr>
          <p:nvPr>
            <p:ph idx="1"/>
          </p:nvPr>
        </p:nvSpPr>
        <p:spPr>
          <a:xfrm>
            <a:off x="914400" y="3108960"/>
            <a:ext cx="3931920" cy="2651760"/>
          </a:xfrm>
        </p:spPr>
        <p:txBody>
          <a:bodyPr/>
          <a:lstStyle/>
          <a:p>
            <a:r>
              <a:rPr lang="en-US" dirty="0">
                <a:hlinkClick r:id="rId2"/>
              </a:rPr>
              <a:t>https://lvr.sd8.bc.ca/programs/athletics/lvr</a:t>
            </a:r>
            <a:endParaRPr lang="en-US" dirty="0"/>
          </a:p>
          <a:p>
            <a:r>
              <a:rPr lang="en-US" dirty="0"/>
              <a:t>AP classes, Academies, Athletics, Green Team, Clubs, etc. etc.,</a:t>
            </a:r>
          </a:p>
          <a:p>
            <a:r>
              <a:rPr lang="en-US" dirty="0"/>
              <a:t>High school at LV is all about finding your passion and putting yourself out there.</a:t>
            </a:r>
          </a:p>
        </p:txBody>
      </p:sp>
      <p:pic>
        <p:nvPicPr>
          <p:cNvPr id="6" name="Picture Placeholder 5" descr="A group of people playing football&#10;&#10;Description automatically generated">
            <a:extLst>
              <a:ext uri="{FF2B5EF4-FFF2-40B4-BE49-F238E27FC236}">
                <a16:creationId xmlns:a16="http://schemas.microsoft.com/office/drawing/2014/main" id="{42AA1B06-C636-8B10-DC59-649F08982F5C}"/>
              </a:ext>
            </a:extLst>
          </p:cNvPr>
          <p:cNvPicPr>
            <a:picLocks noGrp="1" noChangeAspect="1"/>
          </p:cNvPicPr>
          <p:nvPr>
            <p:ph type="pic" sz="quarter" idx="54"/>
          </p:nvPr>
        </p:nvPicPr>
        <p:blipFill>
          <a:blip r:embed="rId3"/>
          <a:srcRect r="29495"/>
          <a:stretch>
            <a:fillRect/>
          </a:stretch>
        </p:blipFill>
        <p:spPr>
          <a:xfrm>
            <a:off x="5745002" y="10"/>
            <a:ext cx="6446999" cy="6857990"/>
          </a:xfrm>
          <a:noFill/>
        </p:spPr>
      </p:pic>
      <p:sp>
        <p:nvSpPr>
          <p:cNvPr id="15" name="Slide Number Placeholder 4">
            <a:extLst>
              <a:ext uri="{FF2B5EF4-FFF2-40B4-BE49-F238E27FC236}">
                <a16:creationId xmlns:a16="http://schemas.microsoft.com/office/drawing/2014/main" id="{A08EC34D-BAD3-DEEF-A2AC-D83D4E92436E}"/>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11</a:t>
            </a:fld>
            <a:endParaRPr lang="en-US" altLang="zh-CN" noProof="0"/>
          </a:p>
        </p:txBody>
      </p:sp>
    </p:spTree>
    <p:extLst>
      <p:ext uri="{BB962C8B-B14F-4D97-AF65-F5344CB8AC3E}">
        <p14:creationId xmlns:p14="http://schemas.microsoft.com/office/powerpoint/2010/main" val="89809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2AA2-65D1-9CDB-2885-C4BD5BB632E5}"/>
              </a:ext>
            </a:extLst>
          </p:cNvPr>
          <p:cNvSpPr>
            <a:spLocks noGrp="1"/>
          </p:cNvSpPr>
          <p:nvPr>
            <p:ph type="title"/>
          </p:nvPr>
        </p:nvSpPr>
        <p:spPr>
          <a:xfrm>
            <a:off x="731520" y="4216400"/>
            <a:ext cx="5770880" cy="883920"/>
          </a:xfrm>
        </p:spPr>
        <p:txBody>
          <a:bodyPr anchor="t">
            <a:normAutofit/>
          </a:bodyPr>
          <a:lstStyle/>
          <a:p>
            <a:r>
              <a:rPr lang="en-US" sz="4800" dirty="0"/>
              <a:t>Course Selection</a:t>
            </a:r>
          </a:p>
        </p:txBody>
      </p:sp>
      <p:pic>
        <p:nvPicPr>
          <p:cNvPr id="5" name="Picture Placeholder 4" descr="A building with a logo on the side&#10;&#10;Description automatically generated">
            <a:extLst>
              <a:ext uri="{FF2B5EF4-FFF2-40B4-BE49-F238E27FC236}">
                <a16:creationId xmlns:a16="http://schemas.microsoft.com/office/drawing/2014/main" id="{D9EB5A1C-0012-4544-A71D-35AE91F68814}"/>
              </a:ext>
            </a:extLst>
          </p:cNvPr>
          <p:cNvPicPr>
            <a:picLocks noGrp="1" noChangeAspect="1"/>
          </p:cNvPicPr>
          <p:nvPr>
            <p:ph idx="30"/>
          </p:nvPr>
        </p:nvPicPr>
        <p:blipFill>
          <a:blip r:embed="rId2"/>
          <a:srcRect t="2629" r="-1" b="3379"/>
          <a:stretch>
            <a:fillRect/>
          </a:stretch>
        </p:blipFill>
        <p:spPr>
          <a:xfrm>
            <a:off x="3843528" y="0"/>
            <a:ext cx="8348472" cy="3374136"/>
          </a:xfrm>
          <a:noFill/>
        </p:spPr>
      </p:pic>
      <p:sp>
        <p:nvSpPr>
          <p:cNvPr id="12" name="Slide Number Placeholder 4">
            <a:extLst>
              <a:ext uri="{FF2B5EF4-FFF2-40B4-BE49-F238E27FC236}">
                <a16:creationId xmlns:a16="http://schemas.microsoft.com/office/drawing/2014/main" id="{745D8581-B1B5-7A89-110B-D5EE89DCAB0A}"/>
              </a:ext>
            </a:extLst>
          </p:cNvPr>
          <p:cNvSpPr>
            <a:spLocks noGrp="1"/>
          </p:cNvSpPr>
          <p:nvPr>
            <p:ph type="sldNum" sz="quarter" idx="29"/>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12</a:t>
            </a:fld>
            <a:endParaRPr lang="en-US" altLang="zh-CN" noProof="0"/>
          </a:p>
        </p:txBody>
      </p:sp>
      <p:sp>
        <p:nvSpPr>
          <p:cNvPr id="7" name="TextBox 6">
            <a:extLst>
              <a:ext uri="{FF2B5EF4-FFF2-40B4-BE49-F238E27FC236}">
                <a16:creationId xmlns:a16="http://schemas.microsoft.com/office/drawing/2014/main" id="{A71AEF43-DEDF-AFDA-B1F9-BB577EA26D88}"/>
              </a:ext>
            </a:extLst>
          </p:cNvPr>
          <p:cNvSpPr txBox="1"/>
          <p:nvPr/>
        </p:nvSpPr>
        <p:spPr>
          <a:xfrm>
            <a:off x="731520" y="5090795"/>
            <a:ext cx="6657975" cy="461665"/>
          </a:xfrm>
          <a:prstGeom prst="rect">
            <a:avLst/>
          </a:prstGeom>
        </p:spPr>
        <p:txBody>
          <a:bodyPr wrap="square" rtlCol="0">
            <a:spAutoFit/>
          </a:bodyPr>
          <a:lstStyle/>
          <a:p>
            <a:pPr marL="0" indent="0" algn="ctr">
              <a:lnSpc>
                <a:spcPct val="100000"/>
              </a:lnSpc>
              <a:spcBef>
                <a:spcPts val="0"/>
              </a:spcBef>
              <a:buFontTx/>
              <a:buNone/>
            </a:pPr>
            <a:r>
              <a:rPr lang="en-US" sz="2400" dirty="0">
                <a:solidFill>
                  <a:prstClr val="white"/>
                </a:solidFill>
                <a:latin typeface="Posterama" panose="020B0504020200020000" pitchFamily="34" charset="0"/>
                <a:ea typeface="微软雅黑"/>
                <a:cs typeface="Posterama" panose="020B0504020200020000" pitchFamily="34" charset="0"/>
              </a:rPr>
              <a:t>What do I actually have to do?</a:t>
            </a:r>
          </a:p>
        </p:txBody>
      </p:sp>
    </p:spTree>
    <p:extLst>
      <p:ext uri="{BB962C8B-B14F-4D97-AF65-F5344CB8AC3E}">
        <p14:creationId xmlns:p14="http://schemas.microsoft.com/office/powerpoint/2010/main" val="106409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22F68A-1E39-932D-617F-82CC0CD9B0DB}"/>
              </a:ext>
            </a:extLst>
          </p:cNvPr>
          <p:cNvSpPr>
            <a:spLocks noGrp="1"/>
          </p:cNvSpPr>
          <p:nvPr>
            <p:ph type="sldNum" sz="quarter" idx="29"/>
          </p:nvPr>
        </p:nvSpPr>
        <p:spPr/>
        <p:txBody>
          <a:bodyPr/>
          <a:lstStyle/>
          <a:p>
            <a:fld id="{47FEACEE-25B4-4A2D-B147-27296E36371D}" type="slidenum">
              <a:rPr lang="en-US" altLang="zh-CN" noProof="0" smtClean="0"/>
              <a:pPr/>
              <a:t>13</a:t>
            </a:fld>
            <a:endParaRPr lang="en-US" altLang="zh-CN" noProof="0" dirty="0"/>
          </a:p>
        </p:txBody>
      </p:sp>
      <p:pic>
        <p:nvPicPr>
          <p:cNvPr id="7" name="Picture 6" descr="A close-up of a questionnaire&#10;&#10;Description automatically generated">
            <a:extLst>
              <a:ext uri="{FF2B5EF4-FFF2-40B4-BE49-F238E27FC236}">
                <a16:creationId xmlns:a16="http://schemas.microsoft.com/office/drawing/2014/main" id="{80A545EE-EC95-5378-054F-2B1A1A549B98}"/>
              </a:ext>
            </a:extLst>
          </p:cNvPr>
          <p:cNvPicPr>
            <a:picLocks noChangeAspect="1"/>
          </p:cNvPicPr>
          <p:nvPr/>
        </p:nvPicPr>
        <p:blipFill>
          <a:blip r:embed="rId2"/>
          <a:stretch>
            <a:fillRect/>
          </a:stretch>
        </p:blipFill>
        <p:spPr>
          <a:xfrm>
            <a:off x="320674" y="273772"/>
            <a:ext cx="9671051" cy="5493615"/>
          </a:xfrm>
          <a:prstGeom prst="rect">
            <a:avLst/>
          </a:prstGeom>
        </p:spPr>
      </p:pic>
    </p:spTree>
    <p:extLst>
      <p:ext uri="{BB962C8B-B14F-4D97-AF65-F5344CB8AC3E}">
        <p14:creationId xmlns:p14="http://schemas.microsoft.com/office/powerpoint/2010/main" val="2119482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8B0F-4691-D1F5-C25E-F4BC152B60EE}"/>
              </a:ext>
            </a:extLst>
          </p:cNvPr>
          <p:cNvSpPr>
            <a:spLocks noGrp="1"/>
          </p:cNvSpPr>
          <p:nvPr>
            <p:ph type="title"/>
          </p:nvPr>
        </p:nvSpPr>
        <p:spPr>
          <a:xfrm>
            <a:off x="914400" y="512445"/>
            <a:ext cx="7486650" cy="687705"/>
          </a:xfrm>
        </p:spPr>
        <p:txBody>
          <a:bodyPr/>
          <a:lstStyle/>
          <a:p>
            <a:r>
              <a:rPr lang="en-US" dirty="0"/>
              <a:t>Awards and Recognitions</a:t>
            </a:r>
          </a:p>
        </p:txBody>
      </p:sp>
      <p:sp>
        <p:nvSpPr>
          <p:cNvPr id="3" name="Content Placeholder 2">
            <a:extLst>
              <a:ext uri="{FF2B5EF4-FFF2-40B4-BE49-F238E27FC236}">
                <a16:creationId xmlns:a16="http://schemas.microsoft.com/office/drawing/2014/main" id="{11EEE77F-66A4-0B63-805D-423152805029}"/>
              </a:ext>
            </a:extLst>
          </p:cNvPr>
          <p:cNvSpPr>
            <a:spLocks noGrp="1"/>
          </p:cNvSpPr>
          <p:nvPr>
            <p:ph idx="1"/>
          </p:nvPr>
        </p:nvSpPr>
        <p:spPr>
          <a:xfrm>
            <a:off x="5313561" y="2571750"/>
            <a:ext cx="3382764" cy="2286000"/>
          </a:xfrm>
        </p:spPr>
        <p:txBody>
          <a:bodyPr>
            <a:normAutofit lnSpcReduction="10000"/>
          </a:bodyPr>
          <a:lstStyle/>
          <a:p>
            <a:pPr marL="0" indent="0">
              <a:buNone/>
            </a:pPr>
            <a:r>
              <a:rPr lang="en-US" sz="2000" dirty="0">
                <a:solidFill>
                  <a:prstClr val="white"/>
                </a:solidFill>
                <a:ea typeface="微软雅黑"/>
                <a:cs typeface="Posterama" panose="020B0504020200020000" pitchFamily="34" charset="0"/>
              </a:rPr>
              <a:t>Academic </a:t>
            </a:r>
            <a:r>
              <a:rPr lang="en-US" sz="2000" dirty="0" err="1">
                <a:solidFill>
                  <a:prstClr val="white"/>
                </a:solidFill>
                <a:ea typeface="微软雅黑"/>
                <a:cs typeface="Posterama" panose="020B0504020200020000" pitchFamily="34" charset="0"/>
              </a:rPr>
              <a:t>Honour</a:t>
            </a:r>
            <a:r>
              <a:rPr lang="en-US" sz="2000" dirty="0">
                <a:solidFill>
                  <a:prstClr val="white"/>
                </a:solidFill>
                <a:ea typeface="微软雅黑"/>
                <a:cs typeface="Posterama" panose="020B0504020200020000" pitchFamily="34" charset="0"/>
              </a:rPr>
              <a:t> Roll celebrates Grade 10  students with 8 classes scheduled at LVR and who achieve an average of 86% and above for the school year. Academic </a:t>
            </a:r>
            <a:r>
              <a:rPr lang="en-US" sz="2000" dirty="0" err="1">
                <a:solidFill>
                  <a:prstClr val="white"/>
                </a:solidFill>
                <a:ea typeface="微软雅黑"/>
                <a:cs typeface="Posterama" panose="020B0504020200020000" pitchFamily="34" charset="0"/>
              </a:rPr>
              <a:t>Honour</a:t>
            </a:r>
            <a:r>
              <a:rPr lang="en-US" sz="2000" dirty="0">
                <a:solidFill>
                  <a:prstClr val="white"/>
                </a:solidFill>
                <a:ea typeface="微软雅黑"/>
                <a:cs typeface="Posterama" panose="020B0504020200020000" pitchFamily="34" charset="0"/>
              </a:rPr>
              <a:t> roll is awarded at the end of the school year.</a:t>
            </a:r>
          </a:p>
          <a:p>
            <a:pPr marL="0" indent="0">
              <a:buNone/>
            </a:pPr>
            <a:endParaRPr lang="en-US" dirty="0"/>
          </a:p>
        </p:txBody>
      </p:sp>
      <p:sp>
        <p:nvSpPr>
          <p:cNvPr id="4" name="Content Placeholder 3">
            <a:extLst>
              <a:ext uri="{FF2B5EF4-FFF2-40B4-BE49-F238E27FC236}">
                <a16:creationId xmlns:a16="http://schemas.microsoft.com/office/drawing/2014/main" id="{DCBCBBE1-403D-F737-BB73-13DC4C05B82F}"/>
              </a:ext>
            </a:extLst>
          </p:cNvPr>
          <p:cNvSpPr>
            <a:spLocks noGrp="1"/>
          </p:cNvSpPr>
          <p:nvPr>
            <p:ph idx="30"/>
          </p:nvPr>
        </p:nvSpPr>
        <p:spPr>
          <a:xfrm>
            <a:off x="931068" y="2571750"/>
            <a:ext cx="3933825" cy="2745105"/>
          </a:xfrm>
        </p:spPr>
        <p:txBody>
          <a:bodyPr>
            <a:normAutofit/>
          </a:bodyPr>
          <a:lstStyle/>
          <a:p>
            <a:pPr marL="0" indent="0">
              <a:buNone/>
            </a:pPr>
            <a:r>
              <a:rPr lang="en-US" sz="2000" dirty="0"/>
              <a:t>The L.V.R. Awards recognize students who contribute to our school community through their Leadership, Virtue (Integrity, Empathy and Courage), or Resilience. The LVR Awards are nominated by staff and handed out at the end of each semester.</a:t>
            </a:r>
          </a:p>
        </p:txBody>
      </p:sp>
      <p:sp>
        <p:nvSpPr>
          <p:cNvPr id="5" name="Slide Number Placeholder 4">
            <a:extLst>
              <a:ext uri="{FF2B5EF4-FFF2-40B4-BE49-F238E27FC236}">
                <a16:creationId xmlns:a16="http://schemas.microsoft.com/office/drawing/2014/main" id="{B78B34AA-DF4D-1FFD-55EB-E10FDFE8A330}"/>
              </a:ext>
            </a:extLst>
          </p:cNvPr>
          <p:cNvSpPr>
            <a:spLocks noGrp="1"/>
          </p:cNvSpPr>
          <p:nvPr>
            <p:ph type="sldNum" sz="quarter" idx="29"/>
          </p:nvPr>
        </p:nvSpPr>
        <p:spPr/>
        <p:txBody>
          <a:bodyPr/>
          <a:lstStyle/>
          <a:p>
            <a:fld id="{47FEACEE-25B4-4A2D-B147-27296E36371D}" type="slidenum">
              <a:rPr lang="en-US" altLang="zh-CN" noProof="0" smtClean="0"/>
              <a:pPr/>
              <a:t>14</a:t>
            </a:fld>
            <a:endParaRPr lang="en-US" altLang="zh-CN" noProof="0" dirty="0"/>
          </a:p>
        </p:txBody>
      </p:sp>
      <p:pic>
        <p:nvPicPr>
          <p:cNvPr id="6" name="Picture 5">
            <a:extLst>
              <a:ext uri="{FF2B5EF4-FFF2-40B4-BE49-F238E27FC236}">
                <a16:creationId xmlns:a16="http://schemas.microsoft.com/office/drawing/2014/main" id="{44AAF450-F21E-EC57-A713-551CFB4D4DF0}"/>
              </a:ext>
            </a:extLst>
          </p:cNvPr>
          <p:cNvPicPr>
            <a:picLocks noChangeAspect="1"/>
          </p:cNvPicPr>
          <p:nvPr/>
        </p:nvPicPr>
        <p:blipFill>
          <a:blip r:embed="rId2"/>
          <a:stretch>
            <a:fillRect/>
          </a:stretch>
        </p:blipFill>
        <p:spPr>
          <a:xfrm>
            <a:off x="9167418" y="274955"/>
            <a:ext cx="2729307" cy="3857625"/>
          </a:xfrm>
          <a:prstGeom prst="rect">
            <a:avLst/>
          </a:prstGeom>
        </p:spPr>
      </p:pic>
      <p:sp>
        <p:nvSpPr>
          <p:cNvPr id="8" name="TextBox 7">
            <a:extLst>
              <a:ext uri="{FF2B5EF4-FFF2-40B4-BE49-F238E27FC236}">
                <a16:creationId xmlns:a16="http://schemas.microsoft.com/office/drawing/2014/main" id="{4F675AF9-AD8E-F8F5-5F97-E9FFA0114B2E}"/>
              </a:ext>
            </a:extLst>
          </p:cNvPr>
          <p:cNvSpPr txBox="1"/>
          <p:nvPr/>
        </p:nvSpPr>
        <p:spPr>
          <a:xfrm>
            <a:off x="914400" y="1379220"/>
            <a:ext cx="7124700" cy="707886"/>
          </a:xfrm>
          <a:prstGeom prst="rect">
            <a:avLst/>
          </a:prstGeom>
        </p:spPr>
        <p:txBody>
          <a:bodyPr wrap="square" rtlCol="0">
            <a:spAutoFit/>
          </a:bodyPr>
          <a:lstStyle/>
          <a:p>
            <a:pPr marL="0" indent="0">
              <a:lnSpc>
                <a:spcPct val="100000"/>
              </a:lnSpc>
              <a:spcBef>
                <a:spcPts val="0"/>
              </a:spcBef>
              <a:buFontTx/>
              <a:buNone/>
            </a:pPr>
            <a:r>
              <a:rPr lang="en-US" sz="2000" dirty="0">
                <a:solidFill>
                  <a:prstClr val="white"/>
                </a:solidFill>
                <a:latin typeface="Posterama" panose="020B0504020200020000" pitchFamily="34" charset="0"/>
                <a:ea typeface="微软雅黑"/>
                <a:cs typeface="Posterama" panose="020B0504020200020000" pitchFamily="34" charset="0"/>
              </a:rPr>
              <a:t>At LV Rogers, we celebrate achievement, but we also recognize contribution, character, and growth. </a:t>
            </a:r>
          </a:p>
        </p:txBody>
      </p:sp>
    </p:spTree>
    <p:extLst>
      <p:ext uri="{BB962C8B-B14F-4D97-AF65-F5344CB8AC3E}">
        <p14:creationId xmlns:p14="http://schemas.microsoft.com/office/powerpoint/2010/main" val="219906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453F-9BA0-7B95-FDD7-5161EF7EE71D}"/>
              </a:ext>
            </a:extLst>
          </p:cNvPr>
          <p:cNvSpPr>
            <a:spLocks noGrp="1"/>
          </p:cNvSpPr>
          <p:nvPr>
            <p:ph type="title"/>
          </p:nvPr>
        </p:nvSpPr>
        <p:spPr>
          <a:xfrm>
            <a:off x="116840" y="501015"/>
            <a:ext cx="5110480" cy="792480"/>
          </a:xfrm>
        </p:spPr>
        <p:txBody>
          <a:bodyPr anchor="b">
            <a:normAutofit/>
          </a:bodyPr>
          <a:lstStyle/>
          <a:p>
            <a:r>
              <a:rPr lang="en-US" dirty="0"/>
              <a:t>Final words of advice</a:t>
            </a:r>
          </a:p>
        </p:txBody>
      </p:sp>
      <p:sp>
        <p:nvSpPr>
          <p:cNvPr id="11" name="Slide Number Placeholder 4">
            <a:extLst>
              <a:ext uri="{FF2B5EF4-FFF2-40B4-BE49-F238E27FC236}">
                <a16:creationId xmlns:a16="http://schemas.microsoft.com/office/drawing/2014/main" id="{18EFB323-B9B8-981F-97FC-B89BEB5D0050}"/>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15</a:t>
            </a:fld>
            <a:endParaRPr lang="en-US" altLang="zh-CN" noProof="0"/>
          </a:p>
        </p:txBody>
      </p:sp>
      <p:pic>
        <p:nvPicPr>
          <p:cNvPr id="16" name="Picture 15" descr="A blue and white logo with a bear head&#10;&#10;Description automatically generated">
            <a:extLst>
              <a:ext uri="{FF2B5EF4-FFF2-40B4-BE49-F238E27FC236}">
                <a16:creationId xmlns:a16="http://schemas.microsoft.com/office/drawing/2014/main" id="{531EACC0-A711-82CC-F9F6-1C58AAF7C282}"/>
              </a:ext>
            </a:extLst>
          </p:cNvPr>
          <p:cNvPicPr>
            <a:picLocks noChangeAspect="1"/>
          </p:cNvPicPr>
          <p:nvPr/>
        </p:nvPicPr>
        <p:blipFill>
          <a:blip r:embed="rId2"/>
          <a:stretch>
            <a:fillRect/>
          </a:stretch>
        </p:blipFill>
        <p:spPr>
          <a:xfrm>
            <a:off x="7711440" y="1600492"/>
            <a:ext cx="3941321" cy="4617428"/>
          </a:xfrm>
          <a:prstGeom prst="rect">
            <a:avLst/>
          </a:prstGeom>
        </p:spPr>
      </p:pic>
      <p:sp>
        <p:nvSpPr>
          <p:cNvPr id="8" name="TextBox 7">
            <a:extLst>
              <a:ext uri="{FF2B5EF4-FFF2-40B4-BE49-F238E27FC236}">
                <a16:creationId xmlns:a16="http://schemas.microsoft.com/office/drawing/2014/main" id="{4C3D4ED6-227B-947F-E6C7-01B687556E7A}"/>
              </a:ext>
            </a:extLst>
          </p:cNvPr>
          <p:cNvSpPr txBox="1"/>
          <p:nvPr/>
        </p:nvSpPr>
        <p:spPr>
          <a:xfrm>
            <a:off x="297815" y="1600492"/>
            <a:ext cx="4588509" cy="3477875"/>
          </a:xfrm>
          <a:prstGeom prst="rect">
            <a:avLst/>
          </a:prstGeom>
          <a:noFill/>
        </p:spPr>
        <p:txBody>
          <a:bodyPr wrap="square">
            <a:spAutoFit/>
          </a:bodyPr>
          <a:lstStyle/>
          <a:p>
            <a:r>
              <a:rPr lang="en-US" sz="2000" dirty="0">
                <a:solidFill>
                  <a:schemeClr val="bg1"/>
                </a:solidFill>
              </a:rPr>
              <a:t>Don’t just choose what feels easiest, choose what helps you grow. </a:t>
            </a:r>
          </a:p>
          <a:p>
            <a:endParaRPr lang="en-US" sz="2000" dirty="0">
              <a:solidFill>
                <a:schemeClr val="bg1"/>
              </a:solidFill>
            </a:endParaRPr>
          </a:p>
          <a:p>
            <a:r>
              <a:rPr lang="en-US" sz="2000" dirty="0">
                <a:solidFill>
                  <a:schemeClr val="bg1"/>
                </a:solidFill>
              </a:rPr>
              <a:t>Try something new, commit to the work, and stay with challenges when they get hard. </a:t>
            </a:r>
          </a:p>
          <a:p>
            <a:endParaRPr lang="en-US" sz="2000" dirty="0">
              <a:solidFill>
                <a:schemeClr val="bg1"/>
              </a:solidFill>
            </a:endParaRPr>
          </a:p>
          <a:p>
            <a:r>
              <a:rPr lang="en-US" sz="2000" dirty="0">
                <a:solidFill>
                  <a:schemeClr val="bg1"/>
                </a:solidFill>
              </a:rPr>
              <a:t>Those are the experiences that shape who you will become. They are what will help you make the most of your time at LVR</a:t>
            </a:r>
          </a:p>
        </p:txBody>
      </p:sp>
    </p:spTree>
    <p:extLst>
      <p:ext uri="{BB962C8B-B14F-4D97-AF65-F5344CB8AC3E}">
        <p14:creationId xmlns:p14="http://schemas.microsoft.com/office/powerpoint/2010/main" val="280315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1184-546D-E7A9-7B15-474AF23246D8}"/>
              </a:ext>
            </a:extLst>
          </p:cNvPr>
          <p:cNvSpPr>
            <a:spLocks noGrp="1"/>
          </p:cNvSpPr>
          <p:nvPr>
            <p:ph type="title"/>
          </p:nvPr>
        </p:nvSpPr>
        <p:spPr>
          <a:xfrm>
            <a:off x="5857874" y="417193"/>
            <a:ext cx="5572126" cy="1992632"/>
          </a:xfrm>
        </p:spPr>
        <p:txBody>
          <a:bodyPr>
            <a:normAutofit/>
          </a:bodyPr>
          <a:lstStyle/>
          <a:p>
            <a:r>
              <a:rPr lang="en-US" dirty="0"/>
              <a:t>Where can I find more information?</a:t>
            </a:r>
          </a:p>
        </p:txBody>
      </p:sp>
      <p:sp>
        <p:nvSpPr>
          <p:cNvPr id="3" name="Text Placeholder 2">
            <a:extLst>
              <a:ext uri="{FF2B5EF4-FFF2-40B4-BE49-F238E27FC236}">
                <a16:creationId xmlns:a16="http://schemas.microsoft.com/office/drawing/2014/main" id="{45C29C20-11A4-830C-3E94-E8F282E3FA72}"/>
              </a:ext>
            </a:extLst>
          </p:cNvPr>
          <p:cNvSpPr>
            <a:spLocks noGrp="1"/>
          </p:cNvSpPr>
          <p:nvPr>
            <p:ph type="body" sz="quarter" idx="28"/>
          </p:nvPr>
        </p:nvSpPr>
        <p:spPr>
          <a:xfrm>
            <a:off x="6096000" y="3217844"/>
            <a:ext cx="4910328" cy="2638425"/>
          </a:xfrm>
        </p:spPr>
        <p:txBody>
          <a:bodyPr>
            <a:normAutofit lnSpcReduction="10000"/>
          </a:bodyPr>
          <a:lstStyle/>
          <a:p>
            <a:r>
              <a:rPr lang="en-US" sz="2400" dirty="0">
                <a:hlinkClick r:id="rId2"/>
              </a:rPr>
              <a:t>LVR homepage</a:t>
            </a:r>
            <a:br>
              <a:rPr lang="en-US" sz="2400" dirty="0"/>
            </a:br>
            <a:br>
              <a:rPr lang="en-US" sz="2400" dirty="0"/>
            </a:br>
            <a:r>
              <a:rPr lang="en-US" sz="2400" dirty="0">
                <a:hlinkClick r:id="rId3"/>
              </a:rPr>
              <a:t>LVR Course selection</a:t>
            </a:r>
            <a:endParaRPr lang="en-US" sz="2400" dirty="0"/>
          </a:p>
          <a:p>
            <a:r>
              <a:rPr lang="en-US" sz="2400" dirty="0">
                <a:hlinkClick r:id="rId4"/>
              </a:rPr>
              <a:t> 3 year grad plan</a:t>
            </a:r>
            <a:endParaRPr lang="en-US" sz="2400" dirty="0"/>
          </a:p>
          <a:p>
            <a:r>
              <a:rPr lang="en-US" sz="2400" dirty="0">
                <a:hlinkClick r:id="rId5"/>
              </a:rPr>
              <a:t>Post-Secondary Planner</a:t>
            </a:r>
            <a:br>
              <a:rPr lang="en-US" sz="2400" dirty="0"/>
            </a:br>
            <a:endParaRPr lang="en-US" sz="2400" dirty="0"/>
          </a:p>
        </p:txBody>
      </p:sp>
    </p:spTree>
    <p:extLst>
      <p:ext uri="{BB962C8B-B14F-4D97-AF65-F5344CB8AC3E}">
        <p14:creationId xmlns:p14="http://schemas.microsoft.com/office/powerpoint/2010/main" val="4066912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D2C8D04-263D-9589-1CFF-A5968D7C33D7}"/>
              </a:ext>
            </a:extLst>
          </p:cNvPr>
          <p:cNvSpPr>
            <a:spLocks noGrp="1"/>
          </p:cNvSpPr>
          <p:nvPr>
            <p:ph type="title"/>
          </p:nvPr>
        </p:nvSpPr>
        <p:spPr>
          <a:xfrm>
            <a:off x="4175418" y="392472"/>
            <a:ext cx="5394960" cy="2103120"/>
          </a:xfrm>
        </p:spPr>
        <p:txBody>
          <a:bodyPr/>
          <a:lstStyle/>
          <a:p>
            <a:r>
              <a:rPr lang="en-US" dirty="0"/>
              <a:t>Questions?</a:t>
            </a:r>
            <a:br>
              <a:rPr lang="en-US" dirty="0"/>
            </a:br>
            <a:br>
              <a:rPr lang="en-US" dirty="0"/>
            </a:br>
            <a:r>
              <a:rPr lang="en-US" dirty="0"/>
              <a:t>Thank you!</a:t>
            </a:r>
          </a:p>
        </p:txBody>
      </p:sp>
      <p:sp>
        <p:nvSpPr>
          <p:cNvPr id="4" name="Text Placeholder 24">
            <a:extLst>
              <a:ext uri="{FF2B5EF4-FFF2-40B4-BE49-F238E27FC236}">
                <a16:creationId xmlns:a16="http://schemas.microsoft.com/office/drawing/2014/main" id="{78CFF134-1347-4B8B-FDEB-A1400C2464A3}"/>
              </a:ext>
            </a:extLst>
          </p:cNvPr>
          <p:cNvSpPr>
            <a:spLocks noGrp="1"/>
          </p:cNvSpPr>
          <p:nvPr>
            <p:ph type="body" sz="quarter" idx="27"/>
          </p:nvPr>
        </p:nvSpPr>
        <p:spPr>
          <a:xfrm>
            <a:off x="5753529" y="2790461"/>
            <a:ext cx="6174768" cy="2408262"/>
          </a:xfrm>
        </p:spPr>
        <p:txBody>
          <a:bodyPr numCol="2">
            <a:normAutofit/>
          </a:bodyPr>
          <a:lstStyle/>
          <a:p>
            <a:r>
              <a:rPr lang="en-US" dirty="0"/>
              <a:t>Ian Cooper - Principal</a:t>
            </a:r>
          </a:p>
          <a:p>
            <a:pPr lvl="0"/>
            <a:r>
              <a:rPr lang="en-US" dirty="0">
                <a:hlinkClick r:id="rId3"/>
              </a:rPr>
              <a:t>ian.cooper@sd8.bc.ca</a:t>
            </a:r>
            <a:br>
              <a:rPr lang="en-US" dirty="0"/>
            </a:br>
            <a:br>
              <a:rPr lang="en-US" dirty="0"/>
            </a:br>
            <a:r>
              <a:rPr lang="en-US" dirty="0"/>
              <a:t>LVR Weekly Blog</a:t>
            </a:r>
            <a:br>
              <a:rPr lang="en-US" dirty="0"/>
            </a:br>
            <a:r>
              <a:rPr lang="en-US" dirty="0">
                <a:hlinkClick r:id="rId4"/>
              </a:rPr>
              <a:t>https://lvr.sd8.bc.ca/blog</a:t>
            </a:r>
            <a:endParaRPr lang="en-US" dirty="0"/>
          </a:p>
          <a:p>
            <a:pPr lvl="0"/>
            <a:endParaRPr lang="en-US" dirty="0"/>
          </a:p>
          <a:p>
            <a:pPr lvl="0"/>
            <a:r>
              <a:rPr lang="en-US" dirty="0"/>
              <a:t>Roman Wyllie – Vice Principal</a:t>
            </a:r>
          </a:p>
          <a:p>
            <a:r>
              <a:rPr lang="en-US" dirty="0">
                <a:hlinkClick r:id="rId5"/>
              </a:rPr>
              <a:t>roman.wyllie@sd8.bc.ca</a:t>
            </a:r>
            <a:endParaRPr lang="en-US" dirty="0"/>
          </a:p>
          <a:p>
            <a:r>
              <a:rPr lang="en-US" dirty="0"/>
              <a:t>Cara McGuire – </a:t>
            </a:r>
            <a:br>
              <a:rPr lang="en-US" dirty="0"/>
            </a:br>
            <a:r>
              <a:rPr lang="en-US" dirty="0"/>
              <a:t>Gr. 10 - 11 Counselor</a:t>
            </a:r>
            <a:br>
              <a:rPr lang="en-US" dirty="0"/>
            </a:br>
            <a:r>
              <a:rPr lang="en-US" dirty="0">
                <a:hlinkClick r:id="rId6"/>
              </a:rPr>
              <a:t>cara.mcguire@sd8.bc.ca</a:t>
            </a:r>
            <a:endParaRPr lang="en-US" dirty="0"/>
          </a:p>
        </p:txBody>
      </p:sp>
    </p:spTree>
    <p:extLst>
      <p:ext uri="{BB962C8B-B14F-4D97-AF65-F5344CB8AC3E}">
        <p14:creationId xmlns:p14="http://schemas.microsoft.com/office/powerpoint/2010/main" val="529279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2867-2B0D-3A93-3461-802BEF3EE75A}"/>
              </a:ext>
            </a:extLst>
          </p:cNvPr>
          <p:cNvSpPr>
            <a:spLocks noGrp="1"/>
          </p:cNvSpPr>
          <p:nvPr>
            <p:ph type="title"/>
          </p:nvPr>
        </p:nvSpPr>
        <p:spPr>
          <a:xfrm>
            <a:off x="914400" y="731520"/>
            <a:ext cx="3931920" cy="2103120"/>
          </a:xfrm>
        </p:spPr>
        <p:txBody>
          <a:bodyPr anchor="b">
            <a:normAutofit/>
          </a:bodyPr>
          <a:lstStyle/>
          <a:p>
            <a:r>
              <a:rPr lang="en-US" sz="3100"/>
              <a:t>Land Acknowledgement</a:t>
            </a:r>
          </a:p>
        </p:txBody>
      </p:sp>
      <p:sp>
        <p:nvSpPr>
          <p:cNvPr id="4" name="Text Placeholder 3">
            <a:extLst>
              <a:ext uri="{FF2B5EF4-FFF2-40B4-BE49-F238E27FC236}">
                <a16:creationId xmlns:a16="http://schemas.microsoft.com/office/drawing/2014/main" id="{B9B2B1F5-4870-F349-7790-461D54B1B95E}"/>
              </a:ext>
            </a:extLst>
          </p:cNvPr>
          <p:cNvSpPr>
            <a:spLocks noGrp="1"/>
          </p:cNvSpPr>
          <p:nvPr>
            <p:ph idx="1"/>
          </p:nvPr>
        </p:nvSpPr>
        <p:spPr>
          <a:xfrm>
            <a:off x="914400" y="3108960"/>
            <a:ext cx="3931920" cy="2651760"/>
          </a:xfrm>
        </p:spPr>
        <p:txBody>
          <a:bodyPr>
            <a:normAutofit/>
          </a:bodyPr>
          <a:lstStyle/>
          <a:p>
            <a:pPr marL="0" indent="0">
              <a:buNone/>
            </a:pPr>
            <a:r>
              <a:rPr lang="en-US" sz="2000" b="0" dirty="0">
                <a:effectLst/>
              </a:rPr>
              <a:t>I gratefully acknowledge, respect and </a:t>
            </a:r>
            <a:r>
              <a:rPr lang="en-US" sz="2000" b="0" dirty="0" err="1">
                <a:effectLst/>
              </a:rPr>
              <a:t>honour</a:t>
            </a:r>
            <a:r>
              <a:rPr lang="en-US" sz="2000" b="0" dirty="0">
                <a:effectLst/>
              </a:rPr>
              <a:t> the First Nations in whose traditional territories the Kootenay Lake School District operates and all Aboriginal people residing within the boundaries of School District #8.</a:t>
            </a:r>
            <a:endParaRPr lang="en-US" sz="2000" dirty="0"/>
          </a:p>
        </p:txBody>
      </p:sp>
      <p:pic>
        <p:nvPicPr>
          <p:cNvPr id="6" name="Picture Placeholder 5">
            <a:extLst>
              <a:ext uri="{FF2B5EF4-FFF2-40B4-BE49-F238E27FC236}">
                <a16:creationId xmlns:a16="http://schemas.microsoft.com/office/drawing/2014/main" id="{B2E59686-2478-5229-75F9-EAE5BCAA25F3}"/>
              </a:ext>
            </a:extLst>
          </p:cNvPr>
          <p:cNvPicPr>
            <a:picLocks noGrp="1" noChangeAspect="1"/>
          </p:cNvPicPr>
          <p:nvPr>
            <p:ph type="pic" sz="quarter" idx="54"/>
          </p:nvPr>
        </p:nvPicPr>
        <p:blipFill>
          <a:blip r:embed="rId2"/>
          <a:srcRect r="6228"/>
          <a:stretch>
            <a:fillRect/>
          </a:stretch>
        </p:blipFill>
        <p:spPr>
          <a:xfrm>
            <a:off x="5745002" y="10"/>
            <a:ext cx="6446999" cy="6857990"/>
          </a:xfrm>
          <a:prstGeom prst="rect">
            <a:avLst/>
          </a:prstGeom>
          <a:noFill/>
        </p:spPr>
      </p:pic>
      <p:sp>
        <p:nvSpPr>
          <p:cNvPr id="11" name="Slide Number Placeholder 4">
            <a:extLst>
              <a:ext uri="{FF2B5EF4-FFF2-40B4-BE49-F238E27FC236}">
                <a16:creationId xmlns:a16="http://schemas.microsoft.com/office/drawing/2014/main" id="{363AAF37-BC86-8735-C799-E8C74F8C2307}"/>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2</a:t>
            </a:fld>
            <a:endParaRPr lang="en-US" altLang="zh-CN" noProof="0"/>
          </a:p>
        </p:txBody>
      </p:sp>
    </p:spTree>
    <p:extLst>
      <p:ext uri="{BB962C8B-B14F-4D97-AF65-F5344CB8AC3E}">
        <p14:creationId xmlns:p14="http://schemas.microsoft.com/office/powerpoint/2010/main" val="29714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65BC-D1B9-ADAC-1D2F-22F1175DA7E4}"/>
              </a:ext>
            </a:extLst>
          </p:cNvPr>
          <p:cNvSpPr>
            <a:spLocks noGrp="1"/>
          </p:cNvSpPr>
          <p:nvPr>
            <p:ph type="title"/>
          </p:nvPr>
        </p:nvSpPr>
        <p:spPr>
          <a:xfrm>
            <a:off x="914400" y="731520"/>
            <a:ext cx="4663440" cy="1737360"/>
          </a:xfrm>
        </p:spPr>
        <p:txBody>
          <a:bodyPr vert="horz" lIns="91440" tIns="45720" rIns="91440" bIns="45720" rtlCol="0" anchor="t" anchorCtr="0">
            <a:normAutofit/>
          </a:bodyPr>
          <a:lstStyle/>
          <a:p>
            <a:r>
              <a:rPr lang="en-US" b="1" kern="1200"/>
              <a:t>Required Courses for Grade 10 – English Program</a:t>
            </a:r>
          </a:p>
        </p:txBody>
      </p:sp>
      <p:sp>
        <p:nvSpPr>
          <p:cNvPr id="9" name="Content Placeholder 2">
            <a:extLst>
              <a:ext uri="{FF2B5EF4-FFF2-40B4-BE49-F238E27FC236}">
                <a16:creationId xmlns:a16="http://schemas.microsoft.com/office/drawing/2014/main" id="{41C0CCD6-FBEC-9392-E275-30F5624B3CEA}"/>
              </a:ext>
            </a:extLst>
          </p:cNvPr>
          <p:cNvSpPr>
            <a:spLocks noGrp="1"/>
          </p:cNvSpPr>
          <p:nvPr>
            <p:ph idx="1"/>
          </p:nvPr>
        </p:nvSpPr>
        <p:spPr>
          <a:xfrm>
            <a:off x="5852160" y="731520"/>
            <a:ext cx="5486400" cy="1737360"/>
          </a:xfrm>
        </p:spPr>
        <p:txBody>
          <a:bodyPr vert="horz" lIns="91440" tIns="45720" rIns="91440" bIns="45720" rtlCol="0">
            <a:normAutofit/>
          </a:bodyPr>
          <a:lstStyle/>
          <a:p>
            <a:pPr marL="0" marR="0" lvl="0" indent="0" fontAlgn="auto">
              <a:spcAft>
                <a:spcPts val="0"/>
              </a:spcAft>
              <a:buClrTx/>
              <a:buSzTx/>
              <a:buNone/>
              <a:tabLst/>
              <a:defRPr/>
            </a:pPr>
            <a:r>
              <a:rPr kumimoji="0" lang="en-US" b="0" i="0" u="none" strike="noStrike" cap="none" spc="0" normalizeH="0" baseline="0" noProof="0" dirty="0">
                <a:ln>
                  <a:noFill/>
                </a:ln>
                <a:effectLst/>
                <a:uLnTx/>
                <a:uFillTx/>
              </a:rPr>
              <a:t>All</a:t>
            </a:r>
            <a:r>
              <a:rPr kumimoji="0" lang="en-US" b="0" i="0" u="none" strike="noStrike" cap="none" spc="-45" normalizeH="0" baseline="0" noProof="0" dirty="0">
                <a:ln>
                  <a:noFill/>
                </a:ln>
                <a:effectLst/>
                <a:uLnTx/>
                <a:uFillTx/>
              </a:rPr>
              <a:t> </a:t>
            </a:r>
            <a:r>
              <a:rPr kumimoji="0" lang="en-US" b="0" i="0" u="none" strike="noStrike" cap="none" spc="0" normalizeH="0" baseline="0" noProof="0" dirty="0">
                <a:ln>
                  <a:noFill/>
                </a:ln>
                <a:effectLst/>
                <a:uLnTx/>
                <a:uFillTx/>
              </a:rPr>
              <a:t>Grade</a:t>
            </a:r>
            <a:r>
              <a:rPr kumimoji="0" lang="en-US" b="0" i="0" u="none" strike="noStrike" cap="none" spc="-40" normalizeH="0" baseline="0" noProof="0" dirty="0">
                <a:ln>
                  <a:noFill/>
                </a:ln>
                <a:effectLst/>
                <a:uLnTx/>
                <a:uFillTx/>
              </a:rPr>
              <a:t> </a:t>
            </a:r>
            <a:r>
              <a:rPr kumimoji="0" lang="en-US" b="0" i="0" u="none" strike="noStrike" cap="none" spc="0" normalizeH="0" baseline="0" noProof="0" dirty="0">
                <a:ln>
                  <a:noFill/>
                </a:ln>
                <a:effectLst/>
                <a:uLnTx/>
                <a:uFillTx/>
              </a:rPr>
              <a:t>10</a:t>
            </a:r>
            <a:r>
              <a:rPr kumimoji="0" lang="en-US" b="0" i="0" u="none" strike="noStrike" cap="none" spc="-35" normalizeH="0" baseline="0" noProof="0" dirty="0">
                <a:ln>
                  <a:noFill/>
                </a:ln>
                <a:effectLst/>
                <a:uLnTx/>
                <a:uFillTx/>
              </a:rPr>
              <a:t> English </a:t>
            </a:r>
            <a:r>
              <a:rPr kumimoji="0" lang="en-US" b="0" i="0" u="none" strike="noStrike" cap="none" spc="0" normalizeH="0" baseline="0" noProof="0" dirty="0">
                <a:ln>
                  <a:noFill/>
                </a:ln>
                <a:effectLst/>
                <a:uLnTx/>
                <a:uFillTx/>
              </a:rPr>
              <a:t>students</a:t>
            </a:r>
            <a:r>
              <a:rPr kumimoji="0" lang="en-US" b="0" i="0" u="none" strike="noStrike" cap="none" spc="-15" normalizeH="0" baseline="0" noProof="0" dirty="0">
                <a:ln>
                  <a:noFill/>
                </a:ln>
                <a:effectLst/>
                <a:uLnTx/>
                <a:uFillTx/>
              </a:rPr>
              <a:t> </a:t>
            </a:r>
            <a:r>
              <a:rPr kumimoji="0" lang="en-US" b="0" i="0" u="none" strike="noStrike" cap="none" spc="0" normalizeH="0" baseline="0" noProof="0" dirty="0">
                <a:ln>
                  <a:noFill/>
                </a:ln>
                <a:effectLst/>
                <a:uLnTx/>
                <a:uFillTx/>
              </a:rPr>
              <a:t>will be pre-enrolled in the following</a:t>
            </a:r>
            <a:r>
              <a:rPr kumimoji="0" lang="en-US" b="0" i="0" u="none" strike="noStrike" cap="none" spc="-40" normalizeH="0" baseline="0" noProof="0" dirty="0">
                <a:ln>
                  <a:noFill/>
                </a:ln>
                <a:effectLst/>
                <a:uLnTx/>
                <a:uFillTx/>
              </a:rPr>
              <a:t> 5 </a:t>
            </a:r>
            <a:r>
              <a:rPr kumimoji="0" lang="en-US" b="0" i="0" u="none" strike="noStrike" cap="none" spc="0" normalizeH="0" baseline="0" noProof="0" dirty="0">
                <a:ln>
                  <a:noFill/>
                </a:ln>
                <a:effectLst/>
                <a:uLnTx/>
                <a:uFillTx/>
              </a:rPr>
              <a:t>core</a:t>
            </a:r>
            <a:r>
              <a:rPr kumimoji="0" lang="en-US" b="0" i="0" u="none" strike="noStrike" cap="none" spc="-40" normalizeH="0" baseline="0" noProof="0" dirty="0">
                <a:ln>
                  <a:noFill/>
                </a:ln>
                <a:effectLst/>
                <a:uLnTx/>
                <a:uFillTx/>
              </a:rPr>
              <a:t> </a:t>
            </a:r>
            <a:r>
              <a:rPr kumimoji="0" lang="en-US" b="0" i="0" u="none" strike="noStrike" cap="none" spc="-10" normalizeH="0" baseline="0" noProof="0" dirty="0">
                <a:ln>
                  <a:noFill/>
                </a:ln>
                <a:effectLst/>
                <a:uLnTx/>
                <a:uFillTx/>
              </a:rPr>
              <a:t>courses:</a:t>
            </a:r>
            <a:endParaRPr kumimoji="0" lang="en-US" b="0" i="0" u="none" strike="noStrike" cap="none" spc="0" normalizeH="0" baseline="0" noProof="0" dirty="0">
              <a:ln>
                <a:noFill/>
              </a:ln>
              <a:effectLst/>
              <a:uLnTx/>
              <a:uFillTx/>
            </a:endParaRPr>
          </a:p>
        </p:txBody>
      </p:sp>
      <p:sp>
        <p:nvSpPr>
          <p:cNvPr id="11" name="Slide Number Placeholder 4">
            <a:extLst>
              <a:ext uri="{FF2B5EF4-FFF2-40B4-BE49-F238E27FC236}">
                <a16:creationId xmlns:a16="http://schemas.microsoft.com/office/drawing/2014/main" id="{5DE20EFE-89D8-6D68-873D-4B593E343402}"/>
              </a:ext>
            </a:extLst>
          </p:cNvPr>
          <p:cNvSpPr>
            <a:spLocks noGrp="1"/>
          </p:cNvSpPr>
          <p:nvPr>
            <p:ph type="sldNum" sz="quarter" idx="29"/>
          </p:nvPr>
        </p:nvSpPr>
        <p:spPr>
          <a:xfrm>
            <a:off x="11194169" y="6217920"/>
            <a:ext cx="458592" cy="365125"/>
          </a:xfrm>
        </p:spPr>
        <p:txBody>
          <a:bodyPr vert="horz" lIns="91440" tIns="45720" rIns="91440" bIns="45720" rtlCol="0" anchor="ctr">
            <a:normAutofit/>
          </a:bodyPr>
          <a:lstStyle/>
          <a:p>
            <a:pPr>
              <a:spcAft>
                <a:spcPts val="600"/>
              </a:spcAft>
            </a:pPr>
            <a:fld id="{CBD12358-51D2-46B3-9BDE-DF29528B9454}" type="slidenum">
              <a:rPr lang="en-US" altLang="zh-CN" smtClean="0"/>
              <a:pPr>
                <a:spcAft>
                  <a:spcPts val="600"/>
                </a:spcAft>
              </a:pPr>
              <a:t>3</a:t>
            </a:fld>
            <a:endParaRPr lang="en-US" altLang="zh-CN"/>
          </a:p>
        </p:txBody>
      </p:sp>
      <p:graphicFrame>
        <p:nvGraphicFramePr>
          <p:cNvPr id="18" name="TextBox 15">
            <a:extLst>
              <a:ext uri="{FF2B5EF4-FFF2-40B4-BE49-F238E27FC236}">
                <a16:creationId xmlns:a16="http://schemas.microsoft.com/office/drawing/2014/main" id="{9B291C13-3910-17E0-BD41-DAA9C61EE4E1}"/>
              </a:ext>
            </a:extLst>
          </p:cNvPr>
          <p:cNvGraphicFramePr/>
          <p:nvPr>
            <p:extLst>
              <p:ext uri="{D42A27DB-BD31-4B8C-83A1-F6EECF244321}">
                <p14:modId xmlns:p14="http://schemas.microsoft.com/office/powerpoint/2010/main" val="4108219247"/>
              </p:ext>
            </p:extLst>
          </p:nvPr>
        </p:nvGraphicFramePr>
        <p:xfrm>
          <a:off x="914400" y="2743200"/>
          <a:ext cx="8348472" cy="337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2623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65BC-D1B9-ADAC-1D2F-22F1175DA7E4}"/>
              </a:ext>
            </a:extLst>
          </p:cNvPr>
          <p:cNvSpPr>
            <a:spLocks noGrp="1"/>
          </p:cNvSpPr>
          <p:nvPr>
            <p:ph type="title"/>
          </p:nvPr>
        </p:nvSpPr>
        <p:spPr>
          <a:xfrm>
            <a:off x="914400" y="731520"/>
            <a:ext cx="8260080" cy="1737360"/>
          </a:xfrm>
        </p:spPr>
        <p:txBody>
          <a:bodyPr vert="horz" lIns="91440" tIns="45720" rIns="91440" bIns="45720" rtlCol="0" anchor="t">
            <a:normAutofit/>
          </a:bodyPr>
          <a:lstStyle/>
          <a:p>
            <a:r>
              <a:rPr lang="en-US" sz="2800" b="1" kern="1200">
                <a:latin typeface="+mj-lt"/>
                <a:ea typeface="+mj-ea"/>
                <a:cs typeface="+mj-cs"/>
              </a:rPr>
              <a:t>Required Courses for Grade 10</a:t>
            </a:r>
            <a:br>
              <a:rPr lang="en-US" sz="2800" b="1" kern="1200">
                <a:latin typeface="+mj-lt"/>
                <a:ea typeface="+mj-ea"/>
                <a:cs typeface="+mj-cs"/>
              </a:rPr>
            </a:br>
            <a:r>
              <a:rPr lang="en-US" sz="2800" b="1" kern="1200">
                <a:latin typeface="+mj-lt"/>
                <a:ea typeface="+mj-ea"/>
                <a:cs typeface="+mj-cs"/>
              </a:rPr>
              <a:t>French Immersion Program</a:t>
            </a:r>
            <a:endParaRPr lang="en-US" sz="2800" b="1" kern="1200" dirty="0">
              <a:latin typeface="+mj-lt"/>
              <a:ea typeface="+mj-ea"/>
              <a:cs typeface="+mj-cs"/>
            </a:endParaRPr>
          </a:p>
        </p:txBody>
      </p:sp>
      <p:sp>
        <p:nvSpPr>
          <p:cNvPr id="9" name="Content Placeholder 2">
            <a:extLst>
              <a:ext uri="{FF2B5EF4-FFF2-40B4-BE49-F238E27FC236}">
                <a16:creationId xmlns:a16="http://schemas.microsoft.com/office/drawing/2014/main" id="{41C0CCD6-FBEC-9392-E275-30F5624B3CEA}"/>
              </a:ext>
            </a:extLst>
          </p:cNvPr>
          <p:cNvSpPr>
            <a:spLocks noGrp="1"/>
          </p:cNvSpPr>
          <p:nvPr>
            <p:ph idx="1"/>
          </p:nvPr>
        </p:nvSpPr>
        <p:spPr>
          <a:xfrm>
            <a:off x="914400" y="1722120"/>
            <a:ext cx="7345680" cy="1112520"/>
          </a:xfrm>
        </p:spPr>
        <p:txBody>
          <a:bodyPr vert="horz" lIns="91440" tIns="45720" rIns="91440" bIns="45720" rtlCol="0">
            <a:normAutofit/>
          </a:bodyPr>
          <a:lstStyle/>
          <a:p>
            <a:pPr marL="0" marR="0" lvl="0" indent="0" fontAlgn="auto">
              <a:spcAft>
                <a:spcPts val="0"/>
              </a:spcAft>
              <a:buClrTx/>
              <a:buSzTx/>
              <a:buNone/>
              <a:tabLst/>
              <a:defRPr/>
            </a:pPr>
            <a:r>
              <a:rPr kumimoji="0" lang="en-US" sz="2200" b="0" i="0" u="none" strike="noStrike" cap="none" spc="0" normalizeH="0" baseline="0" noProof="0" dirty="0">
                <a:ln>
                  <a:noFill/>
                </a:ln>
                <a:effectLst/>
                <a:uLnTx/>
                <a:uFillTx/>
              </a:rPr>
              <a:t>All</a:t>
            </a:r>
            <a:r>
              <a:rPr kumimoji="0" lang="en-US" sz="2200" b="0" i="0" u="none" strike="noStrike" cap="none" spc="-45" normalizeH="0" baseline="0" noProof="0" dirty="0">
                <a:ln>
                  <a:noFill/>
                </a:ln>
                <a:effectLst/>
                <a:uLnTx/>
                <a:uFillTx/>
              </a:rPr>
              <a:t> </a:t>
            </a:r>
            <a:r>
              <a:rPr kumimoji="0" lang="en-US" sz="2200" b="0" i="0" u="none" strike="noStrike" cap="none" spc="0" normalizeH="0" baseline="0" noProof="0" dirty="0">
                <a:ln>
                  <a:noFill/>
                </a:ln>
                <a:effectLst/>
                <a:uLnTx/>
                <a:uFillTx/>
              </a:rPr>
              <a:t>Grade</a:t>
            </a:r>
            <a:r>
              <a:rPr kumimoji="0" lang="en-US" sz="2200" b="0" i="0" u="none" strike="noStrike" cap="none" spc="-40" normalizeH="0" baseline="0" noProof="0" dirty="0">
                <a:ln>
                  <a:noFill/>
                </a:ln>
                <a:effectLst/>
                <a:uLnTx/>
                <a:uFillTx/>
              </a:rPr>
              <a:t> </a:t>
            </a:r>
            <a:r>
              <a:rPr kumimoji="0" lang="en-US" sz="2200" b="0" i="0" u="none" strike="noStrike" cap="none" spc="0" normalizeH="0" baseline="0" noProof="0" dirty="0">
                <a:ln>
                  <a:noFill/>
                </a:ln>
                <a:effectLst/>
                <a:uLnTx/>
                <a:uFillTx/>
              </a:rPr>
              <a:t>10</a:t>
            </a:r>
            <a:r>
              <a:rPr kumimoji="0" lang="en-US" sz="2200" b="0" i="0" u="none" strike="noStrike" cap="none" spc="-35" normalizeH="0" baseline="0" noProof="0" dirty="0">
                <a:ln>
                  <a:noFill/>
                </a:ln>
                <a:effectLst/>
                <a:uLnTx/>
                <a:uFillTx/>
              </a:rPr>
              <a:t> French Immersion </a:t>
            </a:r>
            <a:r>
              <a:rPr kumimoji="0" lang="en-US" sz="2200" b="0" i="0" u="none" strike="noStrike" cap="none" spc="0" normalizeH="0" baseline="0" noProof="0" dirty="0">
                <a:ln>
                  <a:noFill/>
                </a:ln>
                <a:effectLst/>
                <a:uLnTx/>
                <a:uFillTx/>
              </a:rPr>
              <a:t>students</a:t>
            </a:r>
            <a:r>
              <a:rPr kumimoji="0" lang="en-US" sz="2200" b="0" i="0" u="none" strike="noStrike" cap="none" spc="-15" normalizeH="0" baseline="0" noProof="0" dirty="0">
                <a:ln>
                  <a:noFill/>
                </a:ln>
                <a:effectLst/>
                <a:uLnTx/>
                <a:uFillTx/>
              </a:rPr>
              <a:t> </a:t>
            </a:r>
            <a:r>
              <a:rPr kumimoji="0" lang="en-US" sz="2200" b="0" i="0" u="none" strike="noStrike" cap="none" spc="0" normalizeH="0" baseline="0" noProof="0" dirty="0">
                <a:ln>
                  <a:noFill/>
                </a:ln>
                <a:effectLst/>
                <a:uLnTx/>
                <a:uFillTx/>
              </a:rPr>
              <a:t>will be pre-enrolled in the following</a:t>
            </a:r>
            <a:r>
              <a:rPr kumimoji="0" lang="en-US" sz="2200" b="0" i="0" u="none" strike="noStrike" cap="none" spc="-40" normalizeH="0" baseline="0" noProof="0" dirty="0">
                <a:ln>
                  <a:noFill/>
                </a:ln>
                <a:effectLst/>
                <a:uLnTx/>
                <a:uFillTx/>
              </a:rPr>
              <a:t> 3 French Immersion </a:t>
            </a:r>
            <a:r>
              <a:rPr kumimoji="0" lang="en-US" sz="2200" b="0" i="0" u="none" strike="noStrike" cap="none" spc="-10" normalizeH="0" baseline="0" noProof="0" dirty="0">
                <a:ln>
                  <a:noFill/>
                </a:ln>
                <a:effectLst/>
                <a:uLnTx/>
                <a:uFillTx/>
              </a:rPr>
              <a:t>courses:</a:t>
            </a:r>
            <a:endParaRPr kumimoji="0" lang="en-US" sz="2200" b="0" i="0" u="none" strike="noStrike" cap="none" spc="0" normalizeH="0" baseline="0" noProof="0" dirty="0">
              <a:ln>
                <a:noFill/>
              </a:ln>
              <a:effectLst/>
              <a:uLnTx/>
              <a:uFillTx/>
            </a:endParaRPr>
          </a:p>
        </p:txBody>
      </p:sp>
      <p:sp>
        <p:nvSpPr>
          <p:cNvPr id="11" name="Slide Number Placeholder 4">
            <a:extLst>
              <a:ext uri="{FF2B5EF4-FFF2-40B4-BE49-F238E27FC236}">
                <a16:creationId xmlns:a16="http://schemas.microsoft.com/office/drawing/2014/main" id="{5DE20EFE-89D8-6D68-873D-4B593E343402}"/>
              </a:ext>
            </a:extLst>
          </p:cNvPr>
          <p:cNvSpPr>
            <a:spLocks noGrp="1"/>
          </p:cNvSpPr>
          <p:nvPr>
            <p:ph type="sldNum" sz="quarter" idx="29"/>
          </p:nvPr>
        </p:nvSpPr>
        <p:spPr>
          <a:xfrm>
            <a:off x="11194169" y="6217920"/>
            <a:ext cx="458592" cy="365125"/>
          </a:xfrm>
        </p:spPr>
        <p:txBody>
          <a:bodyPr vert="horz" lIns="91440" tIns="45720" rIns="91440" bIns="45720" rtlCol="0" anchor="ctr">
            <a:normAutofit/>
          </a:bodyPr>
          <a:lstStyle/>
          <a:p>
            <a:pPr>
              <a:spcAft>
                <a:spcPts val="600"/>
              </a:spcAft>
            </a:pPr>
            <a:fld id="{CBD12358-51D2-46B3-9BDE-DF29528B9454}" type="slidenum">
              <a:rPr lang="en-US" altLang="zh-CN" smtClean="0"/>
              <a:pPr>
                <a:spcAft>
                  <a:spcPts val="600"/>
                </a:spcAft>
              </a:pPr>
              <a:t>4</a:t>
            </a:fld>
            <a:endParaRPr lang="en-US" altLang="zh-CN"/>
          </a:p>
        </p:txBody>
      </p:sp>
      <p:graphicFrame>
        <p:nvGraphicFramePr>
          <p:cNvPr id="13" name="TextBox 3">
            <a:extLst>
              <a:ext uri="{FF2B5EF4-FFF2-40B4-BE49-F238E27FC236}">
                <a16:creationId xmlns:a16="http://schemas.microsoft.com/office/drawing/2014/main" id="{8A5E80CA-ADA0-C623-A0C6-1690BD34F557}"/>
              </a:ext>
            </a:extLst>
          </p:cNvPr>
          <p:cNvGraphicFramePr/>
          <p:nvPr>
            <p:extLst>
              <p:ext uri="{D42A27DB-BD31-4B8C-83A1-F6EECF244321}">
                <p14:modId xmlns:p14="http://schemas.microsoft.com/office/powerpoint/2010/main" val="2328612166"/>
              </p:ext>
            </p:extLst>
          </p:nvPr>
        </p:nvGraphicFramePr>
        <p:xfrm>
          <a:off x="914400" y="2834640"/>
          <a:ext cx="5801360" cy="2530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5F96ED8-D25A-C6F0-4E56-B3EDA6A6DCFA}"/>
              </a:ext>
            </a:extLst>
          </p:cNvPr>
          <p:cNvSpPr txBox="1"/>
          <p:nvPr/>
        </p:nvSpPr>
        <p:spPr>
          <a:xfrm>
            <a:off x="7127690" y="2948077"/>
            <a:ext cx="4295775" cy="1754326"/>
          </a:xfrm>
          <a:prstGeom prst="rect">
            <a:avLst/>
          </a:prstGeom>
        </p:spPr>
        <p:txBody>
          <a:bodyPr wrap="square" rtlCol="0">
            <a:spAutoFit/>
          </a:bodyPr>
          <a:lstStyle/>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French Immersion students will also be pre-enrolled in the following English stream courses: </a:t>
            </a:r>
          </a:p>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PHE 10 </a:t>
            </a:r>
          </a:p>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English 10</a:t>
            </a:r>
          </a:p>
          <a:p>
            <a:pPr marL="285750" indent="-285750">
              <a:lnSpc>
                <a:spcPct val="100000"/>
              </a:lnSpc>
              <a:spcBef>
                <a:spcPts val="0"/>
              </a:spcBef>
              <a:buFont typeface="Arial" panose="020B0604020202020204" pitchFamily="34" charset="0"/>
              <a:buChar char="•"/>
            </a:pPr>
            <a:r>
              <a:rPr lang="en-US" sz="1800" dirty="0">
                <a:solidFill>
                  <a:prstClr val="white"/>
                </a:solidFill>
                <a:latin typeface="Posterama" panose="020B0504020200020000" pitchFamily="34" charset="0"/>
                <a:ea typeface="微软雅黑"/>
                <a:cs typeface="Posterama" panose="020B0504020200020000" pitchFamily="34" charset="0"/>
              </a:rPr>
              <a:t>Science 10</a:t>
            </a:r>
          </a:p>
        </p:txBody>
      </p:sp>
    </p:spTree>
    <p:extLst>
      <p:ext uri="{BB962C8B-B14F-4D97-AF65-F5344CB8AC3E}">
        <p14:creationId xmlns:p14="http://schemas.microsoft.com/office/powerpoint/2010/main" val="259585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FB27-A64E-119F-69FB-F2D95373616E}"/>
              </a:ext>
            </a:extLst>
          </p:cNvPr>
          <p:cNvSpPr>
            <a:spLocks noGrp="1"/>
          </p:cNvSpPr>
          <p:nvPr>
            <p:ph type="title"/>
          </p:nvPr>
        </p:nvSpPr>
        <p:spPr>
          <a:xfrm>
            <a:off x="571500" y="2733675"/>
            <a:ext cx="4206240" cy="2377440"/>
          </a:xfrm>
        </p:spPr>
        <p:txBody>
          <a:bodyPr/>
          <a:lstStyle/>
          <a:p>
            <a:r>
              <a:rPr lang="en-US" dirty="0"/>
              <a:t>Grade 10 Math:</a:t>
            </a:r>
            <a:br>
              <a:rPr lang="en-US" dirty="0"/>
            </a:br>
            <a:r>
              <a:rPr lang="en-US" dirty="0"/>
              <a:t>A tale of two courses </a:t>
            </a:r>
          </a:p>
        </p:txBody>
      </p:sp>
      <p:sp>
        <p:nvSpPr>
          <p:cNvPr id="3" name="Content Placeholder 2">
            <a:extLst>
              <a:ext uri="{FF2B5EF4-FFF2-40B4-BE49-F238E27FC236}">
                <a16:creationId xmlns:a16="http://schemas.microsoft.com/office/drawing/2014/main" id="{E105E474-47C9-E44F-A49D-DC6CF0DB2E54}"/>
              </a:ext>
            </a:extLst>
          </p:cNvPr>
          <p:cNvSpPr>
            <a:spLocks noGrp="1"/>
          </p:cNvSpPr>
          <p:nvPr>
            <p:ph sz="quarter" idx="35"/>
          </p:nvPr>
        </p:nvSpPr>
        <p:spPr>
          <a:xfrm>
            <a:off x="2933700" y="4205605"/>
            <a:ext cx="6791325" cy="2377440"/>
          </a:xfrm>
        </p:spPr>
        <p:txBody>
          <a:bodyPr anchor="t">
            <a:normAutofit fontScale="92500"/>
          </a:bodyPr>
          <a:lstStyle/>
          <a:p>
            <a:pPr marL="0" indent="0">
              <a:buNone/>
            </a:pPr>
            <a:r>
              <a:rPr lang="en-US" sz="2500" dirty="0"/>
              <a:t>1. Foundations &amp; Pre-calculus Math 10 </a:t>
            </a:r>
            <a:br>
              <a:rPr lang="en-US" sz="2500" dirty="0"/>
            </a:br>
            <a:br>
              <a:rPr lang="en-US" sz="2500" dirty="0"/>
            </a:br>
            <a:r>
              <a:rPr lang="en-US" sz="2500" dirty="0"/>
              <a:t>2. Workplace Math 10</a:t>
            </a:r>
          </a:p>
          <a:p>
            <a:pPr marL="0" indent="0">
              <a:buNone/>
            </a:pPr>
            <a:endParaRPr lang="en-US" sz="2500" dirty="0"/>
          </a:p>
          <a:p>
            <a:pPr marL="0" indent="0">
              <a:buNone/>
            </a:pPr>
            <a:r>
              <a:rPr lang="en-US" sz="2400" dirty="0"/>
              <a:t>Neither option closes doors — the right choice is the one where a student can be successful and confident.</a:t>
            </a:r>
            <a:endParaRPr lang="en-US" dirty="0"/>
          </a:p>
        </p:txBody>
      </p:sp>
      <p:sp>
        <p:nvSpPr>
          <p:cNvPr id="4" name="Slide Number Placeholder 3">
            <a:extLst>
              <a:ext uri="{FF2B5EF4-FFF2-40B4-BE49-F238E27FC236}">
                <a16:creationId xmlns:a16="http://schemas.microsoft.com/office/drawing/2014/main" id="{AAC5D446-5854-5638-2BAC-F9ECEE1C69C1}"/>
              </a:ext>
            </a:extLst>
          </p:cNvPr>
          <p:cNvSpPr>
            <a:spLocks noGrp="1"/>
          </p:cNvSpPr>
          <p:nvPr>
            <p:ph type="sldNum" sz="quarter" idx="34"/>
          </p:nvPr>
        </p:nvSpPr>
        <p:spPr/>
        <p:txBody>
          <a:bodyPr/>
          <a:lstStyle/>
          <a:p>
            <a:fld id="{47FEACEE-25B4-4A2D-B147-27296E36371D}" type="slidenum">
              <a:rPr lang="en-US" altLang="zh-CN" noProof="0" smtClean="0"/>
              <a:pPr/>
              <a:t>5</a:t>
            </a:fld>
            <a:endParaRPr lang="en-US" altLang="zh-CN" noProof="0" dirty="0"/>
          </a:p>
        </p:txBody>
      </p:sp>
    </p:spTree>
    <p:extLst>
      <p:ext uri="{BB962C8B-B14F-4D97-AF65-F5344CB8AC3E}">
        <p14:creationId xmlns:p14="http://schemas.microsoft.com/office/powerpoint/2010/main" val="134801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F65655-0BA4-FA6A-C078-226972527745}"/>
              </a:ext>
            </a:extLst>
          </p:cNvPr>
          <p:cNvSpPr>
            <a:spLocks noGrp="1"/>
          </p:cNvSpPr>
          <p:nvPr>
            <p:ph type="sldNum" sz="quarter" idx="40"/>
          </p:nvPr>
        </p:nvSpPr>
        <p:spPr/>
        <p:txBody>
          <a:bodyPr/>
          <a:lstStyle/>
          <a:p>
            <a:fld id="{47FEACEE-25B4-4A2D-B147-27296E36371D}" type="slidenum">
              <a:rPr lang="en-US" altLang="zh-CN" noProof="0" smtClean="0"/>
              <a:pPr/>
              <a:t>6</a:t>
            </a:fld>
            <a:endParaRPr lang="en-US" altLang="zh-CN" noProof="0" dirty="0"/>
          </a:p>
        </p:txBody>
      </p:sp>
      <p:pic>
        <p:nvPicPr>
          <p:cNvPr id="6" name="Picture 5">
            <a:extLst>
              <a:ext uri="{FF2B5EF4-FFF2-40B4-BE49-F238E27FC236}">
                <a16:creationId xmlns:a16="http://schemas.microsoft.com/office/drawing/2014/main" id="{AA1DAC1F-A6B0-9DC2-3548-4B0718C14D5B}"/>
              </a:ext>
            </a:extLst>
          </p:cNvPr>
          <p:cNvPicPr>
            <a:picLocks noChangeAspect="1"/>
          </p:cNvPicPr>
          <p:nvPr/>
        </p:nvPicPr>
        <p:blipFill>
          <a:blip r:embed="rId2"/>
          <a:stretch>
            <a:fillRect/>
          </a:stretch>
        </p:blipFill>
        <p:spPr>
          <a:xfrm>
            <a:off x="3236413" y="636905"/>
            <a:ext cx="8708572" cy="5120640"/>
          </a:xfrm>
          <a:prstGeom prst="rect">
            <a:avLst/>
          </a:prstGeom>
        </p:spPr>
      </p:pic>
    </p:spTree>
    <p:extLst>
      <p:ext uri="{BB962C8B-B14F-4D97-AF65-F5344CB8AC3E}">
        <p14:creationId xmlns:p14="http://schemas.microsoft.com/office/powerpoint/2010/main" val="129056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FB27-A64E-119F-69FB-F2D95373616E}"/>
              </a:ext>
            </a:extLst>
          </p:cNvPr>
          <p:cNvSpPr>
            <a:spLocks noGrp="1"/>
          </p:cNvSpPr>
          <p:nvPr>
            <p:ph type="title"/>
          </p:nvPr>
        </p:nvSpPr>
        <p:spPr>
          <a:xfrm>
            <a:off x="571500" y="2733675"/>
            <a:ext cx="4572000" cy="2377440"/>
          </a:xfrm>
        </p:spPr>
        <p:txBody>
          <a:bodyPr/>
          <a:lstStyle/>
          <a:p>
            <a:r>
              <a:rPr lang="en-US" dirty="0"/>
              <a:t>Grade 10 Electives:</a:t>
            </a:r>
            <a:br>
              <a:rPr lang="en-US" dirty="0"/>
            </a:br>
            <a:r>
              <a:rPr lang="en-US" dirty="0"/>
              <a:t>A tale of two options </a:t>
            </a:r>
          </a:p>
        </p:txBody>
      </p:sp>
      <p:sp>
        <p:nvSpPr>
          <p:cNvPr id="3" name="Content Placeholder 2">
            <a:extLst>
              <a:ext uri="{FF2B5EF4-FFF2-40B4-BE49-F238E27FC236}">
                <a16:creationId xmlns:a16="http://schemas.microsoft.com/office/drawing/2014/main" id="{E105E474-47C9-E44F-A49D-DC6CF0DB2E54}"/>
              </a:ext>
            </a:extLst>
          </p:cNvPr>
          <p:cNvSpPr>
            <a:spLocks noGrp="1"/>
          </p:cNvSpPr>
          <p:nvPr>
            <p:ph sz="quarter" idx="35"/>
          </p:nvPr>
        </p:nvSpPr>
        <p:spPr>
          <a:xfrm>
            <a:off x="3314700" y="4133850"/>
            <a:ext cx="6315075" cy="2171700"/>
          </a:xfrm>
        </p:spPr>
        <p:txBody>
          <a:bodyPr anchor="t">
            <a:normAutofit/>
          </a:bodyPr>
          <a:lstStyle/>
          <a:p>
            <a:pPr marL="0" indent="0">
              <a:buNone/>
            </a:pPr>
            <a:r>
              <a:rPr lang="en-US" sz="2400" dirty="0"/>
              <a:t>There are many electives to choose from at LV. Students in Grade 10 pick 2 in the timetable but have off-timetable options as well.</a:t>
            </a:r>
          </a:p>
          <a:p>
            <a:pPr marL="0" indent="0">
              <a:buNone/>
            </a:pPr>
            <a:r>
              <a:rPr lang="en-US" sz="2400" dirty="0"/>
              <a:t>Electives are often where students discover strengths they didn’t know they had.</a:t>
            </a:r>
          </a:p>
        </p:txBody>
      </p:sp>
      <p:sp>
        <p:nvSpPr>
          <p:cNvPr id="4" name="Slide Number Placeholder 3">
            <a:extLst>
              <a:ext uri="{FF2B5EF4-FFF2-40B4-BE49-F238E27FC236}">
                <a16:creationId xmlns:a16="http://schemas.microsoft.com/office/drawing/2014/main" id="{AAC5D446-5854-5638-2BAC-F9ECEE1C69C1}"/>
              </a:ext>
            </a:extLst>
          </p:cNvPr>
          <p:cNvSpPr>
            <a:spLocks noGrp="1"/>
          </p:cNvSpPr>
          <p:nvPr>
            <p:ph type="sldNum" sz="quarter" idx="34"/>
          </p:nvPr>
        </p:nvSpPr>
        <p:spPr/>
        <p:txBody>
          <a:bodyPr/>
          <a:lstStyle/>
          <a:p>
            <a:fld id="{47FEACEE-25B4-4A2D-B147-27296E36371D}" type="slidenum">
              <a:rPr lang="en-US" altLang="zh-CN" noProof="0" smtClean="0"/>
              <a:pPr/>
              <a:t>7</a:t>
            </a:fld>
            <a:endParaRPr lang="en-US" altLang="zh-CN" noProof="0" dirty="0"/>
          </a:p>
        </p:txBody>
      </p:sp>
    </p:spTree>
    <p:extLst>
      <p:ext uri="{BB962C8B-B14F-4D97-AF65-F5344CB8AC3E}">
        <p14:creationId xmlns:p14="http://schemas.microsoft.com/office/powerpoint/2010/main" val="1290875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1323975" y="762000"/>
            <a:ext cx="5029200" cy="904875"/>
          </a:xfrm>
        </p:spPr>
        <p:txBody>
          <a:bodyPr/>
          <a:lstStyle/>
          <a:p>
            <a:r>
              <a:rPr lang="en-US" dirty="0"/>
              <a:t>Fine Arts</a:t>
            </a:r>
          </a:p>
        </p:txBody>
      </p:sp>
      <p:pic>
        <p:nvPicPr>
          <p:cNvPr id="17" name="Picture Placeholder 16" descr="A house in the fog&#10;&#10;Description automatically generated">
            <a:extLst>
              <a:ext uri="{FF2B5EF4-FFF2-40B4-BE49-F238E27FC236}">
                <a16:creationId xmlns:a16="http://schemas.microsoft.com/office/drawing/2014/main" id="{88DD3B3E-A1F2-25EE-AB20-470FC947A6B7}"/>
              </a:ext>
            </a:extLst>
          </p:cNvPr>
          <p:cNvPicPr>
            <a:picLocks noGrp="1" noChangeAspect="1"/>
          </p:cNvPicPr>
          <p:nvPr>
            <p:ph type="pic" sz="quarter" idx="47"/>
          </p:nvPr>
        </p:nvPicPr>
        <p:blipFill>
          <a:blip r:embed="rId2"/>
          <a:srcRect l="6449" r="6449"/>
          <a:stretch>
            <a:fillRect/>
          </a:stretch>
        </p:blipFill>
        <p:spPr/>
      </p:pic>
      <p:sp>
        <p:nvSpPr>
          <p:cNvPr id="13" name="Text Placeholder 3">
            <a:extLst>
              <a:ext uri="{FF2B5EF4-FFF2-40B4-BE49-F238E27FC236}">
                <a16:creationId xmlns:a16="http://schemas.microsoft.com/office/drawing/2014/main" id="{D703C19B-1762-E8E3-7D63-9DEE07FE1AB2}"/>
              </a:ext>
            </a:extLst>
          </p:cNvPr>
          <p:cNvSpPr txBox="1">
            <a:spLocks/>
          </p:cNvSpPr>
          <p:nvPr/>
        </p:nvSpPr>
        <p:spPr>
          <a:xfrm>
            <a:off x="1323975" y="4122550"/>
            <a:ext cx="2938653" cy="1943101"/>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Drama </a:t>
            </a:r>
          </a:p>
          <a:p>
            <a:pPr marL="342900" indent="-342900">
              <a:lnSpc>
                <a:spcPct val="90000"/>
              </a:lnSpc>
              <a:buFont typeface="Arial" panose="020B0604020202020204" pitchFamily="34" charset="0"/>
              <a:buChar char="•"/>
            </a:pPr>
            <a:r>
              <a:rPr lang="en-US" sz="1900" dirty="0"/>
              <a:t>Drama</a:t>
            </a:r>
            <a:br>
              <a:rPr lang="en-US" sz="1900" dirty="0"/>
            </a:br>
            <a:r>
              <a:rPr lang="en-US" sz="1900" dirty="0"/>
              <a:t>inside the timetable</a:t>
            </a:r>
          </a:p>
          <a:p>
            <a:pPr marL="342900" indent="-342900">
              <a:lnSpc>
                <a:spcPct val="90000"/>
              </a:lnSpc>
              <a:buFont typeface="Arial" panose="020B0604020202020204" pitchFamily="34" charset="0"/>
              <a:buChar char="•"/>
            </a:pPr>
            <a:r>
              <a:rPr lang="en-US" sz="1900" dirty="0"/>
              <a:t>Theatre Production outside the timetable</a:t>
            </a:r>
          </a:p>
        </p:txBody>
      </p:sp>
      <p:sp>
        <p:nvSpPr>
          <p:cNvPr id="5" name="Text Placeholder 3">
            <a:extLst>
              <a:ext uri="{FF2B5EF4-FFF2-40B4-BE49-F238E27FC236}">
                <a16:creationId xmlns:a16="http://schemas.microsoft.com/office/drawing/2014/main" id="{1F3E7647-231F-EDD6-3981-481D560125C8}"/>
              </a:ext>
            </a:extLst>
          </p:cNvPr>
          <p:cNvSpPr txBox="1">
            <a:spLocks/>
          </p:cNvSpPr>
          <p:nvPr/>
        </p:nvSpPr>
        <p:spPr>
          <a:xfrm>
            <a:off x="1469913" y="1923162"/>
            <a:ext cx="2938653" cy="1943101"/>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Visual Arts </a:t>
            </a:r>
          </a:p>
          <a:p>
            <a:pPr marL="342900" indent="-342900">
              <a:buFont typeface="Arial" panose="020B0604020202020204" pitchFamily="34" charset="0"/>
              <a:buChar char="•"/>
            </a:pPr>
            <a:r>
              <a:rPr lang="en-US" dirty="0"/>
              <a:t>Art Studio</a:t>
            </a:r>
          </a:p>
          <a:p>
            <a:pPr marL="342900" indent="-342900">
              <a:buFont typeface="Arial" panose="020B0604020202020204" pitchFamily="34" charset="0"/>
              <a:buChar char="•"/>
            </a:pPr>
            <a:r>
              <a:rPr lang="en-US" dirty="0"/>
              <a:t>Ceramics</a:t>
            </a:r>
          </a:p>
          <a:p>
            <a:pPr marL="342900" indent="-342900">
              <a:buFont typeface="Arial" panose="020B0604020202020204" pitchFamily="34" charset="0"/>
              <a:buChar char="•"/>
            </a:pPr>
            <a:r>
              <a:rPr lang="en-US" dirty="0"/>
              <a:t>Photography</a:t>
            </a:r>
          </a:p>
        </p:txBody>
      </p:sp>
    </p:spTree>
    <p:extLst>
      <p:ext uri="{BB962C8B-B14F-4D97-AF65-F5344CB8AC3E}">
        <p14:creationId xmlns:p14="http://schemas.microsoft.com/office/powerpoint/2010/main" val="60262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854771" y="473964"/>
            <a:ext cx="5895975" cy="904875"/>
          </a:xfrm>
        </p:spPr>
        <p:txBody>
          <a:bodyPr>
            <a:normAutofit fontScale="90000"/>
          </a:bodyPr>
          <a:lstStyle/>
          <a:p>
            <a:r>
              <a:rPr lang="en-US" dirty="0"/>
              <a:t>Even more Fine Arts</a:t>
            </a:r>
          </a:p>
        </p:txBody>
      </p:sp>
      <p:sp>
        <p:nvSpPr>
          <p:cNvPr id="13" name="Text Placeholder 3">
            <a:extLst>
              <a:ext uri="{FF2B5EF4-FFF2-40B4-BE49-F238E27FC236}">
                <a16:creationId xmlns:a16="http://schemas.microsoft.com/office/drawing/2014/main" id="{D703C19B-1762-E8E3-7D63-9DEE07FE1AB2}"/>
              </a:ext>
            </a:extLst>
          </p:cNvPr>
          <p:cNvSpPr txBox="1">
            <a:spLocks/>
          </p:cNvSpPr>
          <p:nvPr/>
        </p:nvSpPr>
        <p:spPr>
          <a:xfrm>
            <a:off x="1299971" y="3889916"/>
            <a:ext cx="4796029" cy="2740723"/>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Dance </a:t>
            </a:r>
          </a:p>
          <a:p>
            <a:pPr marL="342900" indent="-342900">
              <a:buFont typeface="Arial" panose="020B0604020202020204" pitchFamily="34" charset="0"/>
              <a:buChar char="•"/>
            </a:pPr>
            <a:r>
              <a:rPr lang="en-US" dirty="0"/>
              <a:t>Dance Academy (full year, two courses) inside the timetable</a:t>
            </a:r>
          </a:p>
          <a:p>
            <a:pPr marL="342900" indent="-342900">
              <a:buFont typeface="Arial" panose="020B0604020202020204" pitchFamily="34" charset="0"/>
              <a:buChar char="•"/>
            </a:pPr>
            <a:r>
              <a:rPr lang="en-US" dirty="0"/>
              <a:t>Dance Company (full year, one course) outside the timetable</a:t>
            </a:r>
          </a:p>
          <a:p>
            <a:pPr marL="342900" indent="-342900">
              <a:buFont typeface="Arial" panose="020B0604020202020204" pitchFamily="34" charset="0"/>
              <a:buChar char="•"/>
            </a:pPr>
            <a:r>
              <a:rPr lang="en-US" dirty="0"/>
              <a:t>Dance Foundations (One semester, one course) inside the timetable</a:t>
            </a:r>
          </a:p>
        </p:txBody>
      </p:sp>
      <p:pic>
        <p:nvPicPr>
          <p:cNvPr id="7" name="Picture Placeholder 6" descr="A paper fish on a stick&#10;&#10;Description automatically generated">
            <a:extLst>
              <a:ext uri="{FF2B5EF4-FFF2-40B4-BE49-F238E27FC236}">
                <a16:creationId xmlns:a16="http://schemas.microsoft.com/office/drawing/2014/main" id="{97E5B876-A882-4356-12D4-A268DC3FFF56}"/>
              </a:ext>
            </a:extLst>
          </p:cNvPr>
          <p:cNvPicPr>
            <a:picLocks noGrp="1" noChangeAspect="1"/>
          </p:cNvPicPr>
          <p:nvPr>
            <p:ph type="pic" sz="quarter" idx="47"/>
          </p:nvPr>
        </p:nvPicPr>
        <p:blipFill>
          <a:blip r:embed="rId3"/>
          <a:srcRect l="16324" r="16324"/>
          <a:stretch>
            <a:fillRect/>
          </a:stretch>
        </p:blipFill>
        <p:spPr/>
      </p:pic>
      <p:sp>
        <p:nvSpPr>
          <p:cNvPr id="3" name="Text Placeholder 3">
            <a:extLst>
              <a:ext uri="{FF2B5EF4-FFF2-40B4-BE49-F238E27FC236}">
                <a16:creationId xmlns:a16="http://schemas.microsoft.com/office/drawing/2014/main" id="{C86D567A-20B4-040A-D6FF-A89627164220}"/>
              </a:ext>
            </a:extLst>
          </p:cNvPr>
          <p:cNvSpPr txBox="1">
            <a:spLocks/>
          </p:cNvSpPr>
          <p:nvPr/>
        </p:nvSpPr>
        <p:spPr>
          <a:xfrm>
            <a:off x="1323975" y="1302639"/>
            <a:ext cx="3374869" cy="2452688"/>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t>Music </a:t>
            </a:r>
          </a:p>
          <a:p>
            <a:pPr marL="342900" indent="-342900">
              <a:buFont typeface="Arial" panose="020B0604020202020204" pitchFamily="34" charset="0"/>
              <a:buChar char="•"/>
            </a:pPr>
            <a:r>
              <a:rPr lang="en-US" sz="2500" dirty="0"/>
              <a:t>Concert Band inside the timetable </a:t>
            </a:r>
          </a:p>
          <a:p>
            <a:pPr marL="342900" indent="-342900">
              <a:buFont typeface="Arial" panose="020B0604020202020204" pitchFamily="34" charset="0"/>
              <a:buChar char="•"/>
            </a:pPr>
            <a:r>
              <a:rPr lang="en-US" sz="2500" dirty="0"/>
              <a:t>Jazz Band outside the timetable</a:t>
            </a:r>
          </a:p>
          <a:p>
            <a:pPr marL="342900" indent="-342900">
              <a:buFont typeface="Arial" panose="020B0604020202020204" pitchFamily="34" charset="0"/>
              <a:buChar char="•"/>
            </a:pPr>
            <a:r>
              <a:rPr lang="en-US" sz="2500" dirty="0"/>
              <a:t>Guitar inside the timetable </a:t>
            </a:r>
          </a:p>
        </p:txBody>
      </p:sp>
    </p:spTree>
    <p:extLst>
      <p:ext uri="{BB962C8B-B14F-4D97-AF65-F5344CB8AC3E}">
        <p14:creationId xmlns:p14="http://schemas.microsoft.com/office/powerpoint/2010/main" val="1685612139"/>
      </p:ext>
    </p:extLst>
  </p:cSld>
  <p:clrMapOvr>
    <a:masterClrMapping/>
  </p:clrMapOvr>
</p:sld>
</file>

<file path=ppt/theme/theme1.xml><?xml version="1.0" encoding="utf-8"?>
<a:theme xmlns:a="http://schemas.openxmlformats.org/drawingml/2006/main" name="Custom">
  <a:themeElements>
    <a:clrScheme name="LVR custom">
      <a:dk1>
        <a:srgbClr val="000000"/>
      </a:dk1>
      <a:lt1>
        <a:srgbClr val="FFFFFF"/>
      </a:lt1>
      <a:dk2>
        <a:srgbClr val="0F253E"/>
      </a:dk2>
      <a:lt2>
        <a:srgbClr val="E7E6E6"/>
      </a:lt2>
      <a:accent1>
        <a:srgbClr val="AEC0D9"/>
      </a:accent1>
      <a:accent2>
        <a:srgbClr val="245995"/>
      </a:accent2>
      <a:accent3>
        <a:srgbClr val="508ED4"/>
      </a:accent3>
      <a:accent4>
        <a:srgbClr val="E7E6E6"/>
      </a:accent4>
      <a:accent5>
        <a:srgbClr val="44668D"/>
      </a:accent5>
      <a:accent6>
        <a:srgbClr val="0F253E"/>
      </a:accent6>
      <a:hlink>
        <a:srgbClr val="AEC0D9"/>
      </a:hlink>
      <a:folHlink>
        <a:srgbClr val="508ED4"/>
      </a:folHlink>
    </a:clrScheme>
    <a:fontScheme name="Custom 16">
      <a:majorFont>
        <a:latin typeface="Posterama"/>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TM9027928_win32_EF_v4" id="{FA821E7E-D625-4DCD-A30E-3216B54C8383}" vid="{DE28BE6C-8054-44B2-A92D-A1CAFC256BD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0009351-EDD4-484E-ACD6-D50CCB137637}">
  <ds:schemaRefs>
    <ds:schemaRef ds:uri="http://schemas.microsoft.com/sharepoint/v3/contenttype/forms"/>
  </ds:schemaRefs>
</ds:datastoreItem>
</file>

<file path=customXml/itemProps2.xml><?xml version="1.0" encoding="utf-8"?>
<ds:datastoreItem xmlns:ds="http://schemas.openxmlformats.org/officeDocument/2006/customXml" ds:itemID="{79897CAE-455D-42C9-A951-0C21BC122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DB3C62-858A-4A01-AFEF-21E0BB8CE26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7091</TotalTime>
  <Words>716</Words>
  <Application>Microsoft Office PowerPoint</Application>
  <PresentationFormat>Widescreen</PresentationFormat>
  <Paragraphs>97</Paragraphs>
  <Slides>17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等线</vt:lpstr>
      <vt:lpstr>Abadi</vt:lpstr>
      <vt:lpstr>Arial</vt:lpstr>
      <vt:lpstr>Calibri</vt:lpstr>
      <vt:lpstr>Posterama</vt:lpstr>
      <vt:lpstr>Posterama Text SemiBold</vt:lpstr>
      <vt:lpstr>Custom</vt:lpstr>
      <vt:lpstr>LV Rogers Course Selection Presentation </vt:lpstr>
      <vt:lpstr>Land Acknowledgement</vt:lpstr>
      <vt:lpstr>Required Courses for Grade 10 – English Program</vt:lpstr>
      <vt:lpstr>Required Courses for Grade 10 French Immersion Program</vt:lpstr>
      <vt:lpstr>Grade 10 Math: A tale of two courses </vt:lpstr>
      <vt:lpstr>PowerPoint Presentation</vt:lpstr>
      <vt:lpstr>Grade 10 Electives: A tale of two options </vt:lpstr>
      <vt:lpstr>Fine Arts</vt:lpstr>
      <vt:lpstr>Even more Fine Arts</vt:lpstr>
      <vt:lpstr>ADST</vt:lpstr>
      <vt:lpstr>Clubs, Teams, and all the other good stuff</vt:lpstr>
      <vt:lpstr>Course Selection</vt:lpstr>
      <vt:lpstr>PowerPoint Presentation</vt:lpstr>
      <vt:lpstr>Awards and Recognitions</vt:lpstr>
      <vt:lpstr>Final words of advice</vt:lpstr>
      <vt:lpstr>Where can I find more information?</vt:lpstr>
      <vt:lpstr>Questions?  Thank you!</vt:lpstr>
    </vt:vector>
  </TitlesOfParts>
  <Company>School District No. 8 - Kootenay Lake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LV Rogers Course Selection Presentation </dc:title>
  <dc:creator>Ian Cooper</dc:creator>
  <cp:lastModifiedBy>Ian Cooper</cp:lastModifiedBy>
  <cp:revision>1</cp:revision>
  <dcterms:created xsi:type="dcterms:W3CDTF">2026-02-19T00:56:17Z</dcterms:created>
  <dcterms:modified xsi:type="dcterms:W3CDTF">2026-02-24T20:36:06Z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