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92" r:id="rId5"/>
    <p:sldId id="321" r:id="rId6"/>
    <p:sldId id="302" r:id="rId7"/>
    <p:sldId id="303" r:id="rId8"/>
    <p:sldId id="330" r:id="rId9"/>
    <p:sldId id="310" r:id="rId10"/>
    <p:sldId id="305" r:id="rId11"/>
    <p:sldId id="323" r:id="rId12"/>
    <p:sldId id="326" r:id="rId13"/>
    <p:sldId id="328" r:id="rId14"/>
    <p:sldId id="329" r:id="rId15"/>
    <p:sldId id="327" r:id="rId16"/>
    <p:sldId id="306" r:id="rId17"/>
    <p:sldId id="308" r:id="rId18"/>
    <p:sldId id="309" r:id="rId19"/>
    <p:sldId id="307" r:id="rId20"/>
    <p:sldId id="325" r:id="rId21"/>
    <p:sldId id="311" r:id="rId22"/>
    <p:sldId id="318" r:id="rId23"/>
    <p:sldId id="331" r:id="rId24"/>
    <p:sldId id="320" r:id="rId25"/>
    <p:sldId id="316" r:id="rId26"/>
    <p:sldId id="332" r:id="rId27"/>
    <p:sldId id="289"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4400"/>
    <a:srgbClr val="446992"/>
    <a:srgbClr val="AEC2D8"/>
    <a:srgbClr val="98432A"/>
    <a:srgbClr val="44678D"/>
    <a:srgbClr val="263E5A"/>
    <a:srgbClr val="D6E0EB"/>
    <a:srgbClr val="728DAB"/>
    <a:srgbClr val="C95B3A"/>
    <a:srgbClr val="2D4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9D2601-39B3-43AC-A386-74FFFFACEA90}" v="317" dt="2026-02-26T00:05:38.257"/>
  </p1510:revLst>
</p1510:revInfo>
</file>

<file path=ppt/tableStyles.xml><?xml version="1.0" encoding="utf-8"?>
<a:tblStyleLst xmlns:a="http://schemas.openxmlformats.org/drawingml/2006/main" def="{9DCAF9ED-07DC-4A11-8D7F-57B35C25682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839" autoAdjust="0"/>
  </p:normalViewPr>
  <p:slideViewPr>
    <p:cSldViewPr snapToGrid="0" showGuides="1">
      <p:cViewPr varScale="1">
        <p:scale>
          <a:sx n="62" d="100"/>
          <a:sy n="62" d="100"/>
        </p:scale>
        <p:origin x="108" y="76"/>
      </p:cViewPr>
      <p:guideLst>
        <p:guide orient="horz" pos="1536"/>
        <p:guide pos="312"/>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0"/>
    </p:cViewPr>
  </p:sorterViewPr>
  <p:notesViewPr>
    <p:cSldViewPr snapToGrid="0">
      <p:cViewPr varScale="1">
        <p:scale>
          <a:sx n="58" d="100"/>
          <a:sy n="58" d="100"/>
        </p:scale>
        <p:origin x="249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Cooper" userId="de45c079-1419-4c2b-aa27-b058078c9811" providerId="ADAL" clId="{0C9D2601-39B3-43AC-A386-74FFFFACEA90}"/>
    <pc:docChg chg="undo redo custSel addSld delSld modSld sldOrd">
      <pc:chgData name="Ian Cooper" userId="de45c079-1419-4c2b-aa27-b058078c9811" providerId="ADAL" clId="{0C9D2601-39B3-43AC-A386-74FFFFACEA90}" dt="2026-02-26T00:05:50.211" v="2381" actId="1076"/>
      <pc:docMkLst>
        <pc:docMk/>
      </pc:docMkLst>
      <pc:sldChg chg="addSp delSp modSp mod">
        <pc:chgData name="Ian Cooper" userId="de45c079-1419-4c2b-aa27-b058078c9811" providerId="ADAL" clId="{0C9D2601-39B3-43AC-A386-74FFFFACEA90}" dt="2026-02-24T20:35:17.763" v="2293" actId="20577"/>
        <pc:sldMkLst>
          <pc:docMk/>
          <pc:sldMk cId="529279411" sldId="289"/>
        </pc:sldMkLst>
        <pc:spChg chg="add del mod">
          <ac:chgData name="Ian Cooper" userId="de45c079-1419-4c2b-aa27-b058078c9811" providerId="ADAL" clId="{0C9D2601-39B3-43AC-A386-74FFFFACEA90}" dt="2026-02-24T04:16:46.840" v="1109" actId="478"/>
          <ac:spMkLst>
            <pc:docMk/>
            <pc:sldMk cId="529279411" sldId="289"/>
            <ac:spMk id="3" creationId="{9B3CB41C-5512-E34D-4701-BBE1AE3EBF3D}"/>
          </ac:spMkLst>
        </pc:spChg>
        <pc:spChg chg="add mod">
          <ac:chgData name="Ian Cooper" userId="de45c079-1419-4c2b-aa27-b058078c9811" providerId="ADAL" clId="{0C9D2601-39B3-43AC-A386-74FFFFACEA90}" dt="2026-02-24T20:35:17.763" v="2293" actId="20577"/>
          <ac:spMkLst>
            <pc:docMk/>
            <pc:sldMk cId="529279411" sldId="289"/>
            <ac:spMk id="4" creationId="{96BDF704-5C09-F6CC-FD2B-1DA35F58E0C8}"/>
          </ac:spMkLst>
        </pc:spChg>
        <pc:spChg chg="mod">
          <ac:chgData name="Ian Cooper" userId="de45c079-1419-4c2b-aa27-b058078c9811" providerId="ADAL" clId="{0C9D2601-39B3-43AC-A386-74FFFFACEA90}" dt="2026-02-24T04:16:51.783" v="1111" actId="1076"/>
          <ac:spMkLst>
            <pc:docMk/>
            <pc:sldMk cId="529279411" sldId="289"/>
            <ac:spMk id="24" creationId="{AD2C8D04-263D-9589-1CFF-A5968D7C33D7}"/>
          </ac:spMkLst>
        </pc:spChg>
        <pc:spChg chg="del">
          <ac:chgData name="Ian Cooper" userId="de45c079-1419-4c2b-aa27-b058078c9811" providerId="ADAL" clId="{0C9D2601-39B3-43AC-A386-74FFFFACEA90}" dt="2026-02-24T04:16:44.358" v="1108" actId="478"/>
          <ac:spMkLst>
            <pc:docMk/>
            <pc:sldMk cId="529279411" sldId="289"/>
            <ac:spMk id="25" creationId="{B993E4D5-4AD0-4740-096D-6822944C8FF6}"/>
          </ac:spMkLst>
        </pc:spChg>
      </pc:sldChg>
      <pc:sldChg chg="modSp mod">
        <pc:chgData name="Ian Cooper" userId="de45c079-1419-4c2b-aa27-b058078c9811" providerId="ADAL" clId="{0C9D2601-39B3-43AC-A386-74FFFFACEA90}" dt="2026-02-23T02:58:46.354" v="3" actId="20577"/>
        <pc:sldMkLst>
          <pc:docMk/>
          <pc:sldMk cId="3898447929" sldId="292"/>
        </pc:sldMkLst>
        <pc:spChg chg="mod">
          <ac:chgData name="Ian Cooper" userId="de45c079-1419-4c2b-aa27-b058078c9811" providerId="ADAL" clId="{0C9D2601-39B3-43AC-A386-74FFFFACEA90}" dt="2026-02-23T02:58:46.354" v="3" actId="20577"/>
          <ac:spMkLst>
            <pc:docMk/>
            <pc:sldMk cId="3898447929" sldId="292"/>
            <ac:spMk id="9" creationId="{485E0237-B9A1-0B58-E0AA-05EF84817EB4}"/>
          </ac:spMkLst>
        </pc:spChg>
      </pc:sldChg>
      <pc:sldChg chg="del">
        <pc:chgData name="Ian Cooper" userId="de45c079-1419-4c2b-aa27-b058078c9811" providerId="ADAL" clId="{0C9D2601-39B3-43AC-A386-74FFFFACEA90}" dt="2026-02-24T20:35:07.121" v="2287" actId="47"/>
        <pc:sldMkLst>
          <pc:docMk/>
          <pc:sldMk cId="3530418103" sldId="301"/>
        </pc:sldMkLst>
      </pc:sldChg>
      <pc:sldChg chg="modSp mod">
        <pc:chgData name="Ian Cooper" userId="de45c079-1419-4c2b-aa27-b058078c9811" providerId="ADAL" clId="{0C9D2601-39B3-43AC-A386-74FFFFACEA90}" dt="2026-02-23T03:07:56.716" v="367" actId="14100"/>
        <pc:sldMkLst>
          <pc:docMk/>
          <pc:sldMk cId="562623912" sldId="302"/>
        </pc:sldMkLst>
        <pc:spChg chg="mod">
          <ac:chgData name="Ian Cooper" userId="de45c079-1419-4c2b-aa27-b058078c9811" providerId="ADAL" clId="{0C9D2601-39B3-43AC-A386-74FFFFACEA90}" dt="2026-02-23T02:58:50.572" v="4" actId="20577"/>
          <ac:spMkLst>
            <pc:docMk/>
            <pc:sldMk cId="562623912" sldId="302"/>
            <ac:spMk id="2" creationId="{B00965BC-D1B9-ADAC-1D2F-22F1175DA7E4}"/>
          </ac:spMkLst>
        </pc:spChg>
        <pc:spChg chg="mod">
          <ac:chgData name="Ian Cooper" userId="de45c079-1419-4c2b-aa27-b058078c9811" providerId="ADAL" clId="{0C9D2601-39B3-43AC-A386-74FFFFACEA90}" dt="2026-02-23T02:59:28.818" v="68" actId="403"/>
          <ac:spMkLst>
            <pc:docMk/>
            <pc:sldMk cId="562623912" sldId="302"/>
            <ac:spMk id="9" creationId="{41C0CCD6-FBEC-9392-E275-30F5624B3CEA}"/>
          </ac:spMkLst>
        </pc:spChg>
        <pc:graphicFrameChg chg="mod">
          <ac:chgData name="Ian Cooper" userId="de45c079-1419-4c2b-aa27-b058078c9811" providerId="ADAL" clId="{0C9D2601-39B3-43AC-A386-74FFFFACEA90}" dt="2026-02-23T03:07:56.716" v="367" actId="14100"/>
          <ac:graphicFrameMkLst>
            <pc:docMk/>
            <pc:sldMk cId="562623912" sldId="302"/>
            <ac:graphicFrameMk id="18" creationId="{9B291C13-3910-17E0-BD41-DAA9C61EE4E1}"/>
          </ac:graphicFrameMkLst>
        </pc:graphicFrameChg>
      </pc:sldChg>
      <pc:sldChg chg="addSp delSp modSp mod">
        <pc:chgData name="Ian Cooper" userId="de45c079-1419-4c2b-aa27-b058078c9811" providerId="ADAL" clId="{0C9D2601-39B3-43AC-A386-74FFFFACEA90}" dt="2026-02-23T03:11:59.115" v="403" actId="1076"/>
        <pc:sldMkLst>
          <pc:docMk/>
          <pc:sldMk cId="2595852492" sldId="303"/>
        </pc:sldMkLst>
        <pc:spChg chg="mod">
          <ac:chgData name="Ian Cooper" userId="de45c079-1419-4c2b-aa27-b058078c9811" providerId="ADAL" clId="{0C9D2601-39B3-43AC-A386-74FFFFACEA90}" dt="2026-02-23T03:08:10.256" v="369" actId="20577"/>
          <ac:spMkLst>
            <pc:docMk/>
            <pc:sldMk cId="2595852492" sldId="303"/>
            <ac:spMk id="2" creationId="{B00965BC-D1B9-ADAC-1D2F-22F1175DA7E4}"/>
          </ac:spMkLst>
        </pc:spChg>
        <pc:spChg chg="add del mod">
          <ac:chgData name="Ian Cooper" userId="de45c079-1419-4c2b-aa27-b058078c9811" providerId="ADAL" clId="{0C9D2601-39B3-43AC-A386-74FFFFACEA90}" dt="2026-02-23T03:10:38.524" v="385"/>
          <ac:spMkLst>
            <pc:docMk/>
            <pc:sldMk cId="2595852492" sldId="303"/>
            <ac:spMk id="3" creationId="{9D5741EC-0FD4-8D8A-66BB-B06339C75462}"/>
          </ac:spMkLst>
        </pc:spChg>
        <pc:spChg chg="add mod">
          <ac:chgData name="Ian Cooper" userId="de45c079-1419-4c2b-aa27-b058078c9811" providerId="ADAL" clId="{0C9D2601-39B3-43AC-A386-74FFFFACEA90}" dt="2026-02-23T03:11:59.115" v="403" actId="1076"/>
          <ac:spMkLst>
            <pc:docMk/>
            <pc:sldMk cId="2595852492" sldId="303"/>
            <ac:spMk id="4" creationId="{93BAC0DC-4CD6-5438-724F-685ABA1EBF83}"/>
          </ac:spMkLst>
        </pc:spChg>
        <pc:spChg chg="del">
          <ac:chgData name="Ian Cooper" userId="de45c079-1419-4c2b-aa27-b058078c9811" providerId="ADAL" clId="{0C9D2601-39B3-43AC-A386-74FFFFACEA90}" dt="2026-02-23T03:08:39.156" v="370" actId="478"/>
          <ac:spMkLst>
            <pc:docMk/>
            <pc:sldMk cId="2595852492" sldId="303"/>
            <ac:spMk id="6" creationId="{85F96ED8-D25A-C6F0-4E56-B3EDA6A6DCFA}"/>
          </ac:spMkLst>
        </pc:spChg>
        <pc:spChg chg="mod">
          <ac:chgData name="Ian Cooper" userId="de45c079-1419-4c2b-aa27-b058078c9811" providerId="ADAL" clId="{0C9D2601-39B3-43AC-A386-74FFFFACEA90}" dt="2026-02-23T03:11:42.728" v="401" actId="403"/>
          <ac:spMkLst>
            <pc:docMk/>
            <pc:sldMk cId="2595852492" sldId="303"/>
            <ac:spMk id="9" creationId="{41C0CCD6-FBEC-9392-E275-30F5624B3CEA}"/>
          </ac:spMkLst>
        </pc:spChg>
        <pc:graphicFrameChg chg="del mod">
          <ac:chgData name="Ian Cooper" userId="de45c079-1419-4c2b-aa27-b058078c9811" providerId="ADAL" clId="{0C9D2601-39B3-43AC-A386-74FFFFACEA90}" dt="2026-02-23T03:11:18.666" v="396" actId="21"/>
          <ac:graphicFrameMkLst>
            <pc:docMk/>
            <pc:sldMk cId="2595852492" sldId="303"/>
            <ac:graphicFrameMk id="13" creationId="{8A5E80CA-ADA0-C623-A0C6-1690BD34F557}"/>
          </ac:graphicFrameMkLst>
        </pc:graphicFrameChg>
      </pc:sldChg>
      <pc:sldChg chg="addSp delSp modSp mod modClrScheme chgLayout">
        <pc:chgData name="Ian Cooper" userId="de45c079-1419-4c2b-aa27-b058078c9811" providerId="ADAL" clId="{0C9D2601-39B3-43AC-A386-74FFFFACEA90}" dt="2026-02-24T19:20:18.584" v="2282" actId="20577"/>
        <pc:sldMkLst>
          <pc:docMk/>
          <pc:sldMk cId="898093758" sldId="307"/>
        </pc:sldMkLst>
        <pc:spChg chg="add del mod">
          <ac:chgData name="Ian Cooper" userId="de45c079-1419-4c2b-aa27-b058078c9811" providerId="ADAL" clId="{0C9D2601-39B3-43AC-A386-74FFFFACEA90}" dt="2026-02-23T17:53:35.246" v="996"/>
          <ac:spMkLst>
            <pc:docMk/>
            <pc:sldMk cId="898093758" sldId="307"/>
            <ac:spMk id="3" creationId="{7838CE5A-CF93-2DEA-4E00-F19567D0854C}"/>
          </ac:spMkLst>
        </pc:spChg>
        <pc:spChg chg="add del mod">
          <ac:chgData name="Ian Cooper" userId="de45c079-1419-4c2b-aa27-b058078c9811" providerId="ADAL" clId="{0C9D2601-39B3-43AC-A386-74FFFFACEA90}" dt="2026-02-23T22:22:03.412" v="1018" actId="478"/>
          <ac:spMkLst>
            <pc:docMk/>
            <pc:sldMk cId="898093758" sldId="307"/>
            <ac:spMk id="7" creationId="{77D3357E-6CF1-8357-BEA6-41F9ACC04153}"/>
          </ac:spMkLst>
        </pc:spChg>
        <pc:spChg chg="mod">
          <ac:chgData name="Ian Cooper" userId="de45c079-1419-4c2b-aa27-b058078c9811" providerId="ADAL" clId="{0C9D2601-39B3-43AC-A386-74FFFFACEA90}" dt="2026-02-24T19:20:18.584" v="2282" actId="20577"/>
          <ac:spMkLst>
            <pc:docMk/>
            <pc:sldMk cId="898093758" sldId="307"/>
            <ac:spMk id="11" creationId="{678D1901-44EA-06BF-A17F-A3CF8D00F4E6}"/>
          </ac:spMkLst>
        </pc:spChg>
        <pc:spChg chg="mod">
          <ac:chgData name="Ian Cooper" userId="de45c079-1419-4c2b-aa27-b058078c9811" providerId="ADAL" clId="{0C9D2601-39B3-43AC-A386-74FFFFACEA90}" dt="2026-02-23T23:37:20.497" v="1061"/>
          <ac:spMkLst>
            <pc:docMk/>
            <pc:sldMk cId="898093758" sldId="307"/>
            <ac:spMk id="13" creationId="{667D265F-D08A-654A-721D-8DC4E32D4F32}"/>
          </ac:spMkLst>
        </pc:spChg>
        <pc:spChg chg="mod">
          <ac:chgData name="Ian Cooper" userId="de45c079-1419-4c2b-aa27-b058078c9811" providerId="ADAL" clId="{0C9D2601-39B3-43AC-A386-74FFFFACEA90}" dt="2026-02-23T17:53:41.104" v="997" actId="26606"/>
          <ac:spMkLst>
            <pc:docMk/>
            <pc:sldMk cId="898093758" sldId="307"/>
            <ac:spMk id="15" creationId="{A08EC34D-BAD3-DEEF-A2AC-D83D4E92436E}"/>
          </ac:spMkLst>
        </pc:spChg>
        <pc:picChg chg="add del mod ord">
          <ac:chgData name="Ian Cooper" userId="de45c079-1419-4c2b-aa27-b058078c9811" providerId="ADAL" clId="{0C9D2601-39B3-43AC-A386-74FFFFACEA90}" dt="2026-02-23T22:22:01.409" v="1017" actId="478"/>
          <ac:picMkLst>
            <pc:docMk/>
            <pc:sldMk cId="898093758" sldId="307"/>
            <ac:picMk id="4" creationId="{9B203C20-B7F1-1839-7D91-E717222F5040}"/>
          </ac:picMkLst>
        </pc:picChg>
        <pc:picChg chg="del">
          <ac:chgData name="Ian Cooper" userId="de45c079-1419-4c2b-aa27-b058078c9811" providerId="ADAL" clId="{0C9D2601-39B3-43AC-A386-74FFFFACEA90}" dt="2026-02-23T17:52:56.158" v="995" actId="478"/>
          <ac:picMkLst>
            <pc:docMk/>
            <pc:sldMk cId="898093758" sldId="307"/>
            <ac:picMk id="6" creationId="{42AA1B06-C636-8B10-DC59-649F08982F5C}"/>
          </ac:picMkLst>
        </pc:picChg>
      </pc:sldChg>
      <pc:sldChg chg="modSp mod">
        <pc:chgData name="Ian Cooper" userId="de45c079-1419-4c2b-aa27-b058078c9811" providerId="ADAL" clId="{0C9D2601-39B3-43AC-A386-74FFFFACEA90}" dt="2026-02-24T19:19:30.995" v="2264" actId="20577"/>
        <pc:sldMkLst>
          <pc:docMk/>
          <pc:sldMk cId="4098598133" sldId="309"/>
        </pc:sldMkLst>
        <pc:spChg chg="mod">
          <ac:chgData name="Ian Cooper" userId="de45c079-1419-4c2b-aa27-b058078c9811" providerId="ADAL" clId="{0C9D2601-39B3-43AC-A386-74FFFFACEA90}" dt="2026-02-24T19:19:30.995" v="2264" actId="20577"/>
          <ac:spMkLst>
            <pc:docMk/>
            <pc:sldMk cId="4098598133" sldId="309"/>
            <ac:spMk id="4" creationId="{528CAB81-3C84-7F2D-276C-75A9EC49A972}"/>
          </ac:spMkLst>
        </pc:spChg>
      </pc:sldChg>
      <pc:sldChg chg="modSp mod">
        <pc:chgData name="Ian Cooper" userId="de45c079-1419-4c2b-aa27-b058078c9811" providerId="ADAL" clId="{0C9D2601-39B3-43AC-A386-74FFFFACEA90}" dt="2026-02-24T04:00:18.096" v="1086" actId="20577"/>
        <pc:sldMkLst>
          <pc:docMk/>
          <pc:sldMk cId="1348010710" sldId="310"/>
        </pc:sldMkLst>
        <pc:spChg chg="mod">
          <ac:chgData name="Ian Cooper" userId="de45c079-1419-4c2b-aa27-b058078c9811" providerId="ADAL" clId="{0C9D2601-39B3-43AC-A386-74FFFFACEA90}" dt="2026-02-23T03:17:58.606" v="761" actId="20577"/>
          <ac:spMkLst>
            <pc:docMk/>
            <pc:sldMk cId="1348010710" sldId="310"/>
            <ac:spMk id="2" creationId="{486BFB27-A64E-119F-69FB-F2D95373616E}"/>
          </ac:spMkLst>
        </pc:spChg>
        <pc:spChg chg="mod">
          <ac:chgData name="Ian Cooper" userId="de45c079-1419-4c2b-aa27-b058078c9811" providerId="ADAL" clId="{0C9D2601-39B3-43AC-A386-74FFFFACEA90}" dt="2026-02-24T04:00:18.096" v="1086" actId="20577"/>
          <ac:spMkLst>
            <pc:docMk/>
            <pc:sldMk cId="1348010710" sldId="310"/>
            <ac:spMk id="3" creationId="{E105E474-47C9-E44F-A49D-DC6CF0DB2E54}"/>
          </ac:spMkLst>
        </pc:spChg>
      </pc:sldChg>
      <pc:sldChg chg="modSp del mod">
        <pc:chgData name="Ian Cooper" userId="de45c079-1419-4c2b-aa27-b058078c9811" providerId="ADAL" clId="{0C9D2601-39B3-43AC-A386-74FFFFACEA90}" dt="2026-02-24T18:30:40.709" v="2249" actId="2696"/>
        <pc:sldMkLst>
          <pc:docMk/>
          <pc:sldMk cId="1290875666" sldId="317"/>
        </pc:sldMkLst>
        <pc:spChg chg="mod">
          <ac:chgData name="Ian Cooper" userId="de45c079-1419-4c2b-aa27-b058078c9811" providerId="ADAL" clId="{0C9D2601-39B3-43AC-A386-74FFFFACEA90}" dt="2026-02-24T18:23:33.034" v="1706" actId="20577"/>
          <ac:spMkLst>
            <pc:docMk/>
            <pc:sldMk cId="1290875666" sldId="317"/>
            <ac:spMk id="2" creationId="{486BFB27-A64E-119F-69FB-F2D95373616E}"/>
          </ac:spMkLst>
        </pc:spChg>
        <pc:spChg chg="mod">
          <ac:chgData name="Ian Cooper" userId="de45c079-1419-4c2b-aa27-b058078c9811" providerId="ADAL" clId="{0C9D2601-39B3-43AC-A386-74FFFFACEA90}" dt="2026-02-24T18:29:43.796" v="2237" actId="20577"/>
          <ac:spMkLst>
            <pc:docMk/>
            <pc:sldMk cId="1290875666" sldId="317"/>
            <ac:spMk id="3" creationId="{E105E474-47C9-E44F-A49D-DC6CF0DB2E54}"/>
          </ac:spMkLst>
        </pc:spChg>
      </pc:sldChg>
      <pc:sldChg chg="addSp delSp modSp mod">
        <pc:chgData name="Ian Cooper" userId="de45c079-1419-4c2b-aa27-b058078c9811" providerId="ADAL" clId="{0C9D2601-39B3-43AC-A386-74FFFFACEA90}" dt="2026-02-26T00:05:50.211" v="2381" actId="1076"/>
        <pc:sldMkLst>
          <pc:docMk/>
          <pc:sldMk cId="2119482499" sldId="318"/>
        </pc:sldMkLst>
        <pc:picChg chg="add del mod">
          <ac:chgData name="Ian Cooper" userId="de45c079-1419-4c2b-aa27-b058078c9811" providerId="ADAL" clId="{0C9D2601-39B3-43AC-A386-74FFFFACEA90}" dt="2026-02-24T04:06:35.681" v="1092" actId="478"/>
          <ac:picMkLst>
            <pc:docMk/>
            <pc:sldMk cId="2119482499" sldId="318"/>
            <ac:picMk id="3" creationId="{1BE7DBE0-48A4-BCBE-82F4-E8D19C319AE3}"/>
          </ac:picMkLst>
        </pc:picChg>
        <pc:picChg chg="add mod">
          <ac:chgData name="Ian Cooper" userId="de45c079-1419-4c2b-aa27-b058078c9811" providerId="ADAL" clId="{0C9D2601-39B3-43AC-A386-74FFFFACEA90}" dt="2026-02-26T00:05:50.211" v="2381" actId="1076"/>
          <ac:picMkLst>
            <pc:docMk/>
            <pc:sldMk cId="2119482499" sldId="318"/>
            <ac:picMk id="3" creationId="{A93FAE43-1FBE-A5FE-3F04-4CEDCDC4DD4E}"/>
          </ac:picMkLst>
        </pc:picChg>
        <pc:picChg chg="add del mod">
          <ac:chgData name="Ian Cooper" userId="de45c079-1419-4c2b-aa27-b058078c9811" providerId="ADAL" clId="{0C9D2601-39B3-43AC-A386-74FFFFACEA90}" dt="2026-02-26T00:03:53.019" v="2373" actId="478"/>
          <ac:picMkLst>
            <pc:docMk/>
            <pc:sldMk cId="2119482499" sldId="318"/>
            <ac:picMk id="4" creationId="{F2AFC17B-A7B7-72EC-2580-E72081419089}"/>
          </ac:picMkLst>
        </pc:picChg>
        <pc:picChg chg="del">
          <ac:chgData name="Ian Cooper" userId="de45c079-1419-4c2b-aa27-b058078c9811" providerId="ADAL" clId="{0C9D2601-39B3-43AC-A386-74FFFFACEA90}" dt="2026-02-23T17:35:40.238" v="814" actId="478"/>
          <ac:picMkLst>
            <pc:docMk/>
            <pc:sldMk cId="2119482499" sldId="318"/>
            <ac:picMk id="7" creationId="{80A545EE-EC95-5378-054F-2B1A1A549B98}"/>
          </ac:picMkLst>
        </pc:picChg>
      </pc:sldChg>
      <pc:sldChg chg="modSp mod">
        <pc:chgData name="Ian Cooper" userId="de45c079-1419-4c2b-aa27-b058078c9811" providerId="ADAL" clId="{0C9D2601-39B3-43AC-A386-74FFFFACEA90}" dt="2026-02-24T04:12:01.652" v="1107" actId="20577"/>
        <pc:sldMkLst>
          <pc:docMk/>
          <pc:sldMk cId="2199060417" sldId="320"/>
        </pc:sldMkLst>
        <pc:spChg chg="mod">
          <ac:chgData name="Ian Cooper" userId="de45c079-1419-4c2b-aa27-b058078c9811" providerId="ADAL" clId="{0C9D2601-39B3-43AC-A386-74FFFFACEA90}" dt="2026-02-24T04:12:01.652" v="1107" actId="20577"/>
          <ac:spMkLst>
            <pc:docMk/>
            <pc:sldMk cId="2199060417" sldId="320"/>
            <ac:spMk id="3" creationId="{11EEE77F-66A4-0B63-805D-423152805029}"/>
          </ac:spMkLst>
        </pc:spChg>
      </pc:sldChg>
      <pc:sldChg chg="modSp add del mod ord">
        <pc:chgData name="Ian Cooper" userId="de45c079-1419-4c2b-aa27-b058078c9811" providerId="ADAL" clId="{0C9D2601-39B3-43AC-A386-74FFFFACEA90}" dt="2026-02-23T03:38:05.607" v="813" actId="2696"/>
        <pc:sldMkLst>
          <pc:docMk/>
          <pc:sldMk cId="762404436" sldId="322"/>
        </pc:sldMkLst>
        <pc:spChg chg="mod">
          <ac:chgData name="Ian Cooper" userId="de45c079-1419-4c2b-aa27-b058078c9811" providerId="ADAL" clId="{0C9D2601-39B3-43AC-A386-74FFFFACEA90}" dt="2026-02-23T03:17:53.404" v="758" actId="20577"/>
          <ac:spMkLst>
            <pc:docMk/>
            <pc:sldMk cId="762404436" sldId="322"/>
            <ac:spMk id="2" creationId="{486BFB27-A64E-119F-69FB-F2D95373616E}"/>
          </ac:spMkLst>
        </pc:spChg>
        <pc:spChg chg="mod">
          <ac:chgData name="Ian Cooper" userId="de45c079-1419-4c2b-aa27-b058078c9811" providerId="ADAL" clId="{0C9D2601-39B3-43AC-A386-74FFFFACEA90}" dt="2026-02-23T03:19:06.662" v="783" actId="20577"/>
          <ac:spMkLst>
            <pc:docMk/>
            <pc:sldMk cId="762404436" sldId="322"/>
            <ac:spMk id="3" creationId="{E105E474-47C9-E44F-A49D-DC6CF0DB2E54}"/>
          </ac:spMkLst>
        </pc:spChg>
      </pc:sldChg>
      <pc:sldChg chg="new del">
        <pc:chgData name="Ian Cooper" userId="de45c079-1419-4c2b-aa27-b058078c9811" providerId="ADAL" clId="{0C9D2601-39B3-43AC-A386-74FFFFACEA90}" dt="2026-02-23T03:19:36.934" v="785" actId="2696"/>
        <pc:sldMkLst>
          <pc:docMk/>
          <pc:sldMk cId="1869588249" sldId="323"/>
        </pc:sldMkLst>
      </pc:sldChg>
      <pc:sldChg chg="addSp delSp modSp new mod modClrScheme chgLayout">
        <pc:chgData name="Ian Cooper" userId="de45c079-1419-4c2b-aa27-b058078c9811" providerId="ADAL" clId="{0C9D2601-39B3-43AC-A386-74FFFFACEA90}" dt="2026-02-23T03:24:54.506" v="811" actId="403"/>
        <pc:sldMkLst>
          <pc:docMk/>
          <pc:sldMk cId="3554855728" sldId="323"/>
        </pc:sldMkLst>
        <pc:spChg chg="mod">
          <ac:chgData name="Ian Cooper" userId="de45c079-1419-4c2b-aa27-b058078c9811" providerId="ADAL" clId="{0C9D2601-39B3-43AC-A386-74FFFFACEA90}" dt="2026-02-23T03:24:39.587" v="807" actId="20577"/>
          <ac:spMkLst>
            <pc:docMk/>
            <pc:sldMk cId="3554855728" sldId="323"/>
            <ac:spMk id="2" creationId="{C93007A8-72A4-5756-770A-8D83DDBE9686}"/>
          </ac:spMkLst>
        </pc:spChg>
        <pc:spChg chg="del">
          <ac:chgData name="Ian Cooper" userId="de45c079-1419-4c2b-aa27-b058078c9811" providerId="ADAL" clId="{0C9D2601-39B3-43AC-A386-74FFFFACEA90}" dt="2026-02-23T03:20:21.300" v="794" actId="478"/>
          <ac:spMkLst>
            <pc:docMk/>
            <pc:sldMk cId="3554855728" sldId="323"/>
            <ac:spMk id="3" creationId="{F422BB92-E924-BB63-1363-7C5F1601CD04}"/>
          </ac:spMkLst>
        </pc:spChg>
        <pc:spChg chg="del">
          <ac:chgData name="Ian Cooper" userId="de45c079-1419-4c2b-aa27-b058078c9811" providerId="ADAL" clId="{0C9D2601-39B3-43AC-A386-74FFFFACEA90}" dt="2026-02-23T03:20:10.490" v="791" actId="478"/>
          <ac:spMkLst>
            <pc:docMk/>
            <pc:sldMk cId="3554855728" sldId="323"/>
            <ac:spMk id="4" creationId="{625BB015-9C2A-6800-4DFC-51EE6A5FF435}"/>
          </ac:spMkLst>
        </pc:spChg>
        <pc:spChg chg="mod ord">
          <ac:chgData name="Ian Cooper" userId="de45c079-1419-4c2b-aa27-b058078c9811" providerId="ADAL" clId="{0C9D2601-39B3-43AC-A386-74FFFFACEA90}" dt="2026-02-23T03:24:05.481" v="806" actId="26606"/>
          <ac:spMkLst>
            <pc:docMk/>
            <pc:sldMk cId="3554855728" sldId="323"/>
            <ac:spMk id="5" creationId="{C875E976-FFA8-23D0-75F1-F252505883AC}"/>
          </ac:spMkLst>
        </pc:spChg>
        <pc:spChg chg="add del mod">
          <ac:chgData name="Ian Cooper" userId="de45c079-1419-4c2b-aa27-b058078c9811" providerId="ADAL" clId="{0C9D2601-39B3-43AC-A386-74FFFFACEA90}" dt="2026-02-23T03:20:06.178" v="790" actId="478"/>
          <ac:spMkLst>
            <pc:docMk/>
            <pc:sldMk cId="3554855728" sldId="323"/>
            <ac:spMk id="6" creationId="{7938F05C-8A8C-0A91-4B12-F26E2914BFFC}"/>
          </ac:spMkLst>
        </pc:spChg>
        <pc:spChg chg="add mod">
          <ac:chgData name="Ian Cooper" userId="de45c079-1419-4c2b-aa27-b058078c9811" providerId="ADAL" clId="{0C9D2601-39B3-43AC-A386-74FFFFACEA90}" dt="2026-02-23T03:24:54.506" v="811" actId="403"/>
          <ac:spMkLst>
            <pc:docMk/>
            <pc:sldMk cId="3554855728" sldId="323"/>
            <ac:spMk id="7" creationId="{790D8ADB-3267-4428-3756-9E81CC918FD3}"/>
          </ac:spMkLst>
        </pc:spChg>
        <pc:picChg chg="add mod modCrop">
          <ac:chgData name="Ian Cooper" userId="de45c079-1419-4c2b-aa27-b058078c9811" providerId="ADAL" clId="{0C9D2601-39B3-43AC-A386-74FFFFACEA90}" dt="2026-02-23T03:24:05.481" v="806" actId="26606"/>
          <ac:picMkLst>
            <pc:docMk/>
            <pc:sldMk cId="3554855728" sldId="323"/>
            <ac:picMk id="9" creationId="{28509A02-D23C-5789-AA6F-039DE99D7C57}"/>
          </ac:picMkLst>
        </pc:picChg>
      </pc:sldChg>
      <pc:sldChg chg="addSp delSp modSp new del mod">
        <pc:chgData name="Ian Cooper" userId="de45c079-1419-4c2b-aa27-b058078c9811" providerId="ADAL" clId="{0C9D2601-39B3-43AC-A386-74FFFFACEA90}" dt="2026-02-24T00:19:01.720" v="1083" actId="47"/>
        <pc:sldMkLst>
          <pc:docMk/>
          <pc:sldMk cId="99793313" sldId="324"/>
        </pc:sldMkLst>
        <pc:spChg chg="del">
          <ac:chgData name="Ian Cooper" userId="de45c079-1419-4c2b-aa27-b058078c9811" providerId="ADAL" clId="{0C9D2601-39B3-43AC-A386-74FFFFACEA90}" dt="2026-02-24T00:16:53.529" v="1062" actId="478"/>
          <ac:spMkLst>
            <pc:docMk/>
            <pc:sldMk cId="99793313" sldId="324"/>
            <ac:spMk id="2" creationId="{01AFCB59-29A1-5DDE-F2D8-25CCC106A665}"/>
          </ac:spMkLst>
        </pc:spChg>
        <pc:spChg chg="del">
          <ac:chgData name="Ian Cooper" userId="de45c079-1419-4c2b-aa27-b058078c9811" providerId="ADAL" clId="{0C9D2601-39B3-43AC-A386-74FFFFACEA90}" dt="2026-02-24T00:16:55.541" v="1063" actId="478"/>
          <ac:spMkLst>
            <pc:docMk/>
            <pc:sldMk cId="99793313" sldId="324"/>
            <ac:spMk id="3" creationId="{EA7D529E-408E-9B48-A2C4-8C6006A0E709}"/>
          </ac:spMkLst>
        </pc:spChg>
        <pc:spChg chg="del">
          <ac:chgData name="Ian Cooper" userId="de45c079-1419-4c2b-aa27-b058078c9811" providerId="ADAL" clId="{0C9D2601-39B3-43AC-A386-74FFFFACEA90}" dt="2026-02-24T00:16:57.671" v="1064" actId="478"/>
          <ac:spMkLst>
            <pc:docMk/>
            <pc:sldMk cId="99793313" sldId="324"/>
            <ac:spMk id="4" creationId="{DB7A18C5-0064-F740-8209-E794A63105A4}"/>
          </ac:spMkLst>
        </pc:spChg>
        <pc:picChg chg="add del mod">
          <ac:chgData name="Ian Cooper" userId="de45c079-1419-4c2b-aa27-b058078c9811" providerId="ADAL" clId="{0C9D2601-39B3-43AC-A386-74FFFFACEA90}" dt="2026-02-24T00:18:40.969" v="1076" actId="21"/>
          <ac:picMkLst>
            <pc:docMk/>
            <pc:sldMk cId="99793313" sldId="324"/>
            <ac:picMk id="6" creationId="{EA4428F0-F0BC-3121-9EB1-FC877E707EDD}"/>
          </ac:picMkLst>
        </pc:picChg>
      </pc:sldChg>
      <pc:sldChg chg="modSp add mod">
        <pc:chgData name="Ian Cooper" userId="de45c079-1419-4c2b-aa27-b058078c9811" providerId="ADAL" clId="{0C9D2601-39B3-43AC-A386-74FFFFACEA90}" dt="2026-02-23T17:52:47.441" v="994" actId="20577"/>
        <pc:sldMkLst>
          <pc:docMk/>
          <pc:sldMk cId="2225446408" sldId="325"/>
        </pc:sldMkLst>
        <pc:spChg chg="mod">
          <ac:chgData name="Ian Cooper" userId="de45c079-1419-4c2b-aa27-b058078c9811" providerId="ADAL" clId="{0C9D2601-39B3-43AC-A386-74FFFFACEA90}" dt="2026-02-23T17:52:47.441" v="994" actId="20577"/>
          <ac:spMkLst>
            <pc:docMk/>
            <pc:sldMk cId="2225446408" sldId="325"/>
            <ac:spMk id="13" creationId="{667D265F-D08A-654A-721D-8DC4E32D4F32}"/>
          </ac:spMkLst>
        </pc:spChg>
      </pc:sldChg>
      <pc:sldChg chg="addSp delSp modSp new mod">
        <pc:chgData name="Ian Cooper" userId="de45c079-1419-4c2b-aa27-b058078c9811" providerId="ADAL" clId="{0C9D2601-39B3-43AC-A386-74FFFFACEA90}" dt="2026-02-24T20:33:00.915" v="2286"/>
        <pc:sldMkLst>
          <pc:docMk/>
          <pc:sldMk cId="777630551" sldId="326"/>
        </pc:sldMkLst>
        <pc:spChg chg="del">
          <ac:chgData name="Ian Cooper" userId="de45c079-1419-4c2b-aa27-b058078c9811" providerId="ADAL" clId="{0C9D2601-39B3-43AC-A386-74FFFFACEA90}" dt="2026-02-24T00:18:32.779" v="1073" actId="478"/>
          <ac:spMkLst>
            <pc:docMk/>
            <pc:sldMk cId="777630551" sldId="326"/>
            <ac:spMk id="2" creationId="{FAFEB78A-A6E5-1F78-394F-72CEB5ABC90E}"/>
          </ac:spMkLst>
        </pc:spChg>
        <pc:spChg chg="del">
          <ac:chgData name="Ian Cooper" userId="de45c079-1419-4c2b-aa27-b058078c9811" providerId="ADAL" clId="{0C9D2601-39B3-43AC-A386-74FFFFACEA90}" dt="2026-02-24T00:18:34.338" v="1074" actId="478"/>
          <ac:spMkLst>
            <pc:docMk/>
            <pc:sldMk cId="777630551" sldId="326"/>
            <ac:spMk id="3" creationId="{EED5AE91-A4A0-AF9E-3DC6-0C855D3A8E6E}"/>
          </ac:spMkLst>
        </pc:spChg>
        <pc:picChg chg="add">
          <ac:chgData name="Ian Cooper" userId="de45c079-1419-4c2b-aa27-b058078c9811" providerId="ADAL" clId="{0C9D2601-39B3-43AC-A386-74FFFFACEA90}" dt="2026-02-24T20:33:00.915" v="2286"/>
          <ac:picMkLst>
            <pc:docMk/>
            <pc:sldMk cId="777630551" sldId="326"/>
            <ac:picMk id="2" creationId="{1D1AEDFA-02A4-2B25-04E4-8B25D309888D}"/>
          </ac:picMkLst>
        </pc:picChg>
        <pc:picChg chg="add del mod">
          <ac:chgData name="Ian Cooper" userId="de45c079-1419-4c2b-aa27-b058078c9811" providerId="ADAL" clId="{0C9D2601-39B3-43AC-A386-74FFFFACEA90}" dt="2026-02-24T20:32:49.905" v="2285" actId="478"/>
          <ac:picMkLst>
            <pc:docMk/>
            <pc:sldMk cId="777630551" sldId="326"/>
            <ac:picMk id="4" creationId="{3F70C222-7A31-02C3-0194-EE9A1D4B2FBD}"/>
          </ac:picMkLst>
        </pc:picChg>
      </pc:sldChg>
      <pc:sldChg chg="add">
        <pc:chgData name="Ian Cooper" userId="de45c079-1419-4c2b-aa27-b058078c9811" providerId="ADAL" clId="{0C9D2601-39B3-43AC-A386-74FFFFACEA90}" dt="2026-02-24T17:46:32.816" v="1113" actId="2890"/>
        <pc:sldMkLst>
          <pc:docMk/>
          <pc:sldMk cId="2564633533" sldId="327"/>
        </pc:sldMkLst>
      </pc:sldChg>
      <pc:sldChg chg="delSp modSp new mod">
        <pc:chgData name="Ian Cooper" userId="de45c079-1419-4c2b-aa27-b058078c9811" providerId="ADAL" clId="{0C9D2601-39B3-43AC-A386-74FFFFACEA90}" dt="2026-02-25T20:37:19.914" v="2372" actId="20577"/>
        <pc:sldMkLst>
          <pc:docMk/>
          <pc:sldMk cId="3213715736" sldId="328"/>
        </pc:sldMkLst>
        <pc:spChg chg="mod">
          <ac:chgData name="Ian Cooper" userId="de45c079-1419-4c2b-aa27-b058078c9811" providerId="ADAL" clId="{0C9D2601-39B3-43AC-A386-74FFFFACEA90}" dt="2026-02-24T18:30:01.765" v="2242" actId="27636"/>
          <ac:spMkLst>
            <pc:docMk/>
            <pc:sldMk cId="3213715736" sldId="328"/>
            <ac:spMk id="2" creationId="{19FE7491-CAF5-AEDD-79C9-5FCAA11C088C}"/>
          </ac:spMkLst>
        </pc:spChg>
        <pc:spChg chg="del">
          <ac:chgData name="Ian Cooper" userId="de45c079-1419-4c2b-aa27-b058078c9811" providerId="ADAL" clId="{0C9D2601-39B3-43AC-A386-74FFFFACEA90}" dt="2026-02-24T17:53:07.622" v="1644" actId="478"/>
          <ac:spMkLst>
            <pc:docMk/>
            <pc:sldMk cId="3213715736" sldId="328"/>
            <ac:spMk id="3" creationId="{262D56A9-C060-04C1-74E1-72EAD7F947A4}"/>
          </ac:spMkLst>
        </pc:spChg>
        <pc:spChg chg="mod">
          <ac:chgData name="Ian Cooper" userId="de45c079-1419-4c2b-aa27-b058078c9811" providerId="ADAL" clId="{0C9D2601-39B3-43AC-A386-74FFFFACEA90}" dt="2026-02-25T20:37:19.914" v="2372" actId="20577"/>
          <ac:spMkLst>
            <pc:docMk/>
            <pc:sldMk cId="3213715736" sldId="328"/>
            <ac:spMk id="4" creationId="{A66ABA8C-9BA5-5997-85C2-A88D76C89D2D}"/>
          </ac:spMkLst>
        </pc:spChg>
      </pc:sldChg>
      <pc:sldChg chg="modSp add mod">
        <pc:chgData name="Ian Cooper" userId="de45c079-1419-4c2b-aa27-b058078c9811" providerId="ADAL" clId="{0C9D2601-39B3-43AC-A386-74FFFFACEA90}" dt="2026-02-24T18:30:53.752" v="2251" actId="255"/>
        <pc:sldMkLst>
          <pc:docMk/>
          <pc:sldMk cId="2348737005" sldId="329"/>
        </pc:sldMkLst>
        <pc:spChg chg="mod">
          <ac:chgData name="Ian Cooper" userId="de45c079-1419-4c2b-aa27-b058078c9811" providerId="ADAL" clId="{0C9D2601-39B3-43AC-A386-74FFFFACEA90}" dt="2026-02-24T18:30:53.752" v="2251" actId="255"/>
          <ac:spMkLst>
            <pc:docMk/>
            <pc:sldMk cId="2348737005" sldId="329"/>
            <ac:spMk id="4" creationId="{A66ABA8C-9BA5-5997-85C2-A88D76C89D2D}"/>
          </ac:spMkLst>
        </pc:spChg>
      </pc:sldChg>
      <pc:sldChg chg="ord">
        <pc:chgData name="Ian Cooper" userId="de45c079-1419-4c2b-aa27-b058078c9811" providerId="ADAL" clId="{0C9D2601-39B3-43AC-A386-74FFFFACEA90}" dt="2026-02-24T20:31:34.328" v="2284"/>
        <pc:sldMkLst>
          <pc:docMk/>
          <pc:sldMk cId="19030471" sldId="33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5E694D-3834-48F8-B087-65A05A19886E}"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9E98B339-44BA-4D8D-9D28-A4F879224A3F}">
      <dgm:prSet/>
      <dgm:spPr/>
      <dgm:t>
        <a:bodyPr/>
        <a:lstStyle/>
        <a:p>
          <a:r>
            <a:rPr lang="en-US" dirty="0"/>
            <a:t>At least one English 11 Course </a:t>
          </a:r>
        </a:p>
      </dgm:t>
    </dgm:pt>
    <dgm:pt modelId="{8E4B7BC1-4E68-494F-A20C-83BA07A7CFA0}" type="parTrans" cxnId="{055AAB26-6603-4182-8290-63328A7F7807}">
      <dgm:prSet/>
      <dgm:spPr/>
      <dgm:t>
        <a:bodyPr/>
        <a:lstStyle/>
        <a:p>
          <a:endParaRPr lang="en-US"/>
        </a:p>
      </dgm:t>
    </dgm:pt>
    <dgm:pt modelId="{7D776581-05BF-4894-8068-7DA55D0A1D55}" type="sibTrans" cxnId="{055AAB26-6603-4182-8290-63328A7F7807}">
      <dgm:prSet/>
      <dgm:spPr/>
      <dgm:t>
        <a:bodyPr/>
        <a:lstStyle/>
        <a:p>
          <a:endParaRPr lang="en-US"/>
        </a:p>
      </dgm:t>
    </dgm:pt>
    <dgm:pt modelId="{47208BE0-48EF-4989-A1B1-834446C691A6}">
      <dgm:prSet/>
      <dgm:spPr/>
      <dgm:t>
        <a:bodyPr/>
        <a:lstStyle/>
        <a:p>
          <a:r>
            <a:rPr lang="en-US" dirty="0"/>
            <a:t>At least one Science 11 or 12 Course</a:t>
          </a:r>
        </a:p>
      </dgm:t>
    </dgm:pt>
    <dgm:pt modelId="{509299A6-2142-4215-A303-2DE5C6481FBB}" type="parTrans" cxnId="{EB29708A-8A00-42AA-B551-B870ED3B7ADE}">
      <dgm:prSet/>
      <dgm:spPr/>
      <dgm:t>
        <a:bodyPr/>
        <a:lstStyle/>
        <a:p>
          <a:endParaRPr lang="en-US"/>
        </a:p>
      </dgm:t>
    </dgm:pt>
    <dgm:pt modelId="{E172705F-8570-412F-8FE4-8736163D236B}" type="sibTrans" cxnId="{EB29708A-8A00-42AA-B551-B870ED3B7ADE}">
      <dgm:prSet/>
      <dgm:spPr/>
      <dgm:t>
        <a:bodyPr/>
        <a:lstStyle/>
        <a:p>
          <a:endParaRPr lang="en-US"/>
        </a:p>
      </dgm:t>
    </dgm:pt>
    <dgm:pt modelId="{AD3333DB-7D47-4162-8E02-955C3F0C8E10}">
      <dgm:prSet/>
      <dgm:spPr/>
      <dgm:t>
        <a:bodyPr/>
        <a:lstStyle/>
        <a:p>
          <a:r>
            <a:rPr lang="en-US" dirty="0"/>
            <a:t>At least one Social Studies 11 or 12 class – More on this later!</a:t>
          </a:r>
        </a:p>
      </dgm:t>
    </dgm:pt>
    <dgm:pt modelId="{C6150A6B-44B4-45F4-9010-F6F4A643639C}" type="parTrans" cxnId="{EB510423-F03F-492B-96F0-86E22B58D38E}">
      <dgm:prSet/>
      <dgm:spPr/>
      <dgm:t>
        <a:bodyPr/>
        <a:lstStyle/>
        <a:p>
          <a:endParaRPr lang="en-US"/>
        </a:p>
      </dgm:t>
    </dgm:pt>
    <dgm:pt modelId="{E44B118C-5202-419E-8F0B-C20405E59FA2}" type="sibTrans" cxnId="{EB510423-F03F-492B-96F0-86E22B58D38E}">
      <dgm:prSet/>
      <dgm:spPr/>
      <dgm:t>
        <a:bodyPr/>
        <a:lstStyle/>
        <a:p>
          <a:endParaRPr lang="en-US"/>
        </a:p>
      </dgm:t>
    </dgm:pt>
    <dgm:pt modelId="{33B1E824-6604-4612-9C92-40D847476D20}">
      <dgm:prSet/>
      <dgm:spPr/>
      <dgm:t>
        <a:bodyPr/>
        <a:lstStyle/>
        <a:p>
          <a:r>
            <a:rPr lang="en-US" dirty="0"/>
            <a:t>Students need 80 credits to graduate, but most choose to take more </a:t>
          </a:r>
        </a:p>
      </dgm:t>
    </dgm:pt>
    <dgm:pt modelId="{223C797F-9A30-463A-8CB6-C3F088BAC27B}" type="parTrans" cxnId="{D5C83F23-343C-4DA9-9BBB-015D60350B57}">
      <dgm:prSet/>
      <dgm:spPr/>
      <dgm:t>
        <a:bodyPr/>
        <a:lstStyle/>
        <a:p>
          <a:endParaRPr lang="en-US"/>
        </a:p>
      </dgm:t>
    </dgm:pt>
    <dgm:pt modelId="{F4D19E0C-9352-4EEE-B644-394AADC35209}" type="sibTrans" cxnId="{D5C83F23-343C-4DA9-9BBB-015D60350B57}">
      <dgm:prSet/>
      <dgm:spPr/>
      <dgm:t>
        <a:bodyPr/>
        <a:lstStyle/>
        <a:p>
          <a:endParaRPr lang="en-US"/>
        </a:p>
      </dgm:t>
    </dgm:pt>
    <dgm:pt modelId="{01C1EB4D-EE8D-4135-A5F4-3245490D2140}">
      <dgm:prSet/>
      <dgm:spPr/>
      <dgm:t>
        <a:bodyPr/>
        <a:lstStyle/>
        <a:p>
          <a:r>
            <a:rPr lang="en-US" dirty="0"/>
            <a:t>Electives and at least one indigenous-focused course </a:t>
          </a:r>
        </a:p>
      </dgm:t>
    </dgm:pt>
    <dgm:pt modelId="{AA79E3C6-5E40-4DDE-8E8F-4E415E8F8F3C}" type="sibTrans" cxnId="{71A1C8CF-674C-4377-BF12-C4E66B03F89C}">
      <dgm:prSet/>
      <dgm:spPr/>
      <dgm:t>
        <a:bodyPr/>
        <a:lstStyle/>
        <a:p>
          <a:endParaRPr lang="en-US"/>
        </a:p>
      </dgm:t>
    </dgm:pt>
    <dgm:pt modelId="{0912F998-AD99-44B5-AD00-98E142ECFC16}" type="parTrans" cxnId="{71A1C8CF-674C-4377-BF12-C4E66B03F89C}">
      <dgm:prSet/>
      <dgm:spPr/>
      <dgm:t>
        <a:bodyPr/>
        <a:lstStyle/>
        <a:p>
          <a:endParaRPr lang="en-US"/>
        </a:p>
      </dgm:t>
    </dgm:pt>
    <dgm:pt modelId="{D5F0CB47-4B72-43D0-9826-8966EDC62E25}" type="pres">
      <dgm:prSet presAssocID="{9B5E694D-3834-48F8-B087-65A05A19886E}" presName="linear" presStyleCnt="0">
        <dgm:presLayoutVars>
          <dgm:animLvl val="lvl"/>
          <dgm:resizeHandles val="exact"/>
        </dgm:presLayoutVars>
      </dgm:prSet>
      <dgm:spPr/>
    </dgm:pt>
    <dgm:pt modelId="{DBFF8571-705B-46FC-87A6-E892FD8F1D2A}" type="pres">
      <dgm:prSet presAssocID="{9E98B339-44BA-4D8D-9D28-A4F879224A3F}" presName="parentText" presStyleLbl="node1" presStyleIdx="0" presStyleCnt="5">
        <dgm:presLayoutVars>
          <dgm:chMax val="0"/>
          <dgm:bulletEnabled val="1"/>
        </dgm:presLayoutVars>
      </dgm:prSet>
      <dgm:spPr/>
    </dgm:pt>
    <dgm:pt modelId="{8EF1AC6C-3A06-495B-ADB8-F478FDB10B65}" type="pres">
      <dgm:prSet presAssocID="{7D776581-05BF-4894-8068-7DA55D0A1D55}" presName="spacer" presStyleCnt="0"/>
      <dgm:spPr/>
    </dgm:pt>
    <dgm:pt modelId="{DCBAE0A7-10EE-471B-9EA2-4B26FC33175C}" type="pres">
      <dgm:prSet presAssocID="{47208BE0-48EF-4989-A1B1-834446C691A6}" presName="parentText" presStyleLbl="node1" presStyleIdx="1" presStyleCnt="5">
        <dgm:presLayoutVars>
          <dgm:chMax val="0"/>
          <dgm:bulletEnabled val="1"/>
        </dgm:presLayoutVars>
      </dgm:prSet>
      <dgm:spPr/>
    </dgm:pt>
    <dgm:pt modelId="{AC1A0246-3D02-4385-95FA-AEF2DD228156}" type="pres">
      <dgm:prSet presAssocID="{E172705F-8570-412F-8FE4-8736163D236B}" presName="spacer" presStyleCnt="0"/>
      <dgm:spPr/>
    </dgm:pt>
    <dgm:pt modelId="{29EF52F3-76A7-47F0-B183-20F1B5B15000}" type="pres">
      <dgm:prSet presAssocID="{AD3333DB-7D47-4162-8E02-955C3F0C8E10}" presName="parentText" presStyleLbl="node1" presStyleIdx="2" presStyleCnt="5">
        <dgm:presLayoutVars>
          <dgm:chMax val="0"/>
          <dgm:bulletEnabled val="1"/>
        </dgm:presLayoutVars>
      </dgm:prSet>
      <dgm:spPr/>
    </dgm:pt>
    <dgm:pt modelId="{D9ABEC6A-3E04-4E1F-9875-EFA6AEF67236}" type="pres">
      <dgm:prSet presAssocID="{E44B118C-5202-419E-8F0B-C20405E59FA2}" presName="spacer" presStyleCnt="0"/>
      <dgm:spPr/>
    </dgm:pt>
    <dgm:pt modelId="{340E0DE8-1417-4846-B097-13C2C5E45460}" type="pres">
      <dgm:prSet presAssocID="{01C1EB4D-EE8D-4135-A5F4-3245490D2140}" presName="parentText" presStyleLbl="node1" presStyleIdx="3" presStyleCnt="5">
        <dgm:presLayoutVars>
          <dgm:chMax val="0"/>
          <dgm:bulletEnabled val="1"/>
        </dgm:presLayoutVars>
      </dgm:prSet>
      <dgm:spPr/>
    </dgm:pt>
    <dgm:pt modelId="{EC0142A6-C53B-4F6E-ACFE-8B4D536A7DC9}" type="pres">
      <dgm:prSet presAssocID="{AA79E3C6-5E40-4DDE-8E8F-4E415E8F8F3C}" presName="spacer" presStyleCnt="0"/>
      <dgm:spPr/>
    </dgm:pt>
    <dgm:pt modelId="{87745143-B6DB-4B43-B084-6689225E738A}" type="pres">
      <dgm:prSet presAssocID="{33B1E824-6604-4612-9C92-40D847476D20}" presName="parentText" presStyleLbl="node1" presStyleIdx="4" presStyleCnt="5">
        <dgm:presLayoutVars>
          <dgm:chMax val="0"/>
          <dgm:bulletEnabled val="1"/>
        </dgm:presLayoutVars>
      </dgm:prSet>
      <dgm:spPr/>
    </dgm:pt>
  </dgm:ptLst>
  <dgm:cxnLst>
    <dgm:cxn modelId="{EB510423-F03F-492B-96F0-86E22B58D38E}" srcId="{9B5E694D-3834-48F8-B087-65A05A19886E}" destId="{AD3333DB-7D47-4162-8E02-955C3F0C8E10}" srcOrd="2" destOrd="0" parTransId="{C6150A6B-44B4-45F4-9010-F6F4A643639C}" sibTransId="{E44B118C-5202-419E-8F0B-C20405E59FA2}"/>
    <dgm:cxn modelId="{D5C83F23-343C-4DA9-9BBB-015D60350B57}" srcId="{9B5E694D-3834-48F8-B087-65A05A19886E}" destId="{33B1E824-6604-4612-9C92-40D847476D20}" srcOrd="4" destOrd="0" parTransId="{223C797F-9A30-463A-8CB6-C3F088BAC27B}" sibTransId="{F4D19E0C-9352-4EEE-B644-394AADC35209}"/>
    <dgm:cxn modelId="{055AAB26-6603-4182-8290-63328A7F7807}" srcId="{9B5E694D-3834-48F8-B087-65A05A19886E}" destId="{9E98B339-44BA-4D8D-9D28-A4F879224A3F}" srcOrd="0" destOrd="0" parTransId="{8E4B7BC1-4E68-494F-A20C-83BA07A7CFA0}" sibTransId="{7D776581-05BF-4894-8068-7DA55D0A1D55}"/>
    <dgm:cxn modelId="{15A2BC46-880E-4F37-8000-2BA55F2B8268}" type="presOf" srcId="{33B1E824-6604-4612-9C92-40D847476D20}" destId="{87745143-B6DB-4B43-B084-6689225E738A}" srcOrd="0" destOrd="0" presId="urn:microsoft.com/office/officeart/2005/8/layout/vList2"/>
    <dgm:cxn modelId="{FE71CB81-BC35-42A3-B9E5-023146C0FE6A}" type="presOf" srcId="{9B5E694D-3834-48F8-B087-65A05A19886E}" destId="{D5F0CB47-4B72-43D0-9826-8966EDC62E25}" srcOrd="0" destOrd="0" presId="urn:microsoft.com/office/officeart/2005/8/layout/vList2"/>
    <dgm:cxn modelId="{EB29708A-8A00-42AA-B551-B870ED3B7ADE}" srcId="{9B5E694D-3834-48F8-B087-65A05A19886E}" destId="{47208BE0-48EF-4989-A1B1-834446C691A6}" srcOrd="1" destOrd="0" parTransId="{509299A6-2142-4215-A303-2DE5C6481FBB}" sibTransId="{E172705F-8570-412F-8FE4-8736163D236B}"/>
    <dgm:cxn modelId="{A0267094-67C0-441B-B894-39DC69A479DF}" type="presOf" srcId="{47208BE0-48EF-4989-A1B1-834446C691A6}" destId="{DCBAE0A7-10EE-471B-9EA2-4B26FC33175C}" srcOrd="0" destOrd="0" presId="urn:microsoft.com/office/officeart/2005/8/layout/vList2"/>
    <dgm:cxn modelId="{D6C6719C-916A-49D5-96C9-D8CBCB528513}" type="presOf" srcId="{01C1EB4D-EE8D-4135-A5F4-3245490D2140}" destId="{340E0DE8-1417-4846-B097-13C2C5E45460}" srcOrd="0" destOrd="0" presId="urn:microsoft.com/office/officeart/2005/8/layout/vList2"/>
    <dgm:cxn modelId="{D46733C6-E57C-4B49-B167-83F746759572}" type="presOf" srcId="{AD3333DB-7D47-4162-8E02-955C3F0C8E10}" destId="{29EF52F3-76A7-47F0-B183-20F1B5B15000}" srcOrd="0" destOrd="0" presId="urn:microsoft.com/office/officeart/2005/8/layout/vList2"/>
    <dgm:cxn modelId="{71A1C8CF-674C-4377-BF12-C4E66B03F89C}" srcId="{9B5E694D-3834-48F8-B087-65A05A19886E}" destId="{01C1EB4D-EE8D-4135-A5F4-3245490D2140}" srcOrd="3" destOrd="0" parTransId="{0912F998-AD99-44B5-AD00-98E142ECFC16}" sibTransId="{AA79E3C6-5E40-4DDE-8E8F-4E415E8F8F3C}"/>
    <dgm:cxn modelId="{37B750D1-872A-4BDB-9C27-51865C8F4229}" type="presOf" srcId="{9E98B339-44BA-4D8D-9D28-A4F879224A3F}" destId="{DBFF8571-705B-46FC-87A6-E892FD8F1D2A}" srcOrd="0" destOrd="0" presId="urn:microsoft.com/office/officeart/2005/8/layout/vList2"/>
    <dgm:cxn modelId="{D4896859-D796-4F0B-980F-835D634553D4}" type="presParOf" srcId="{D5F0CB47-4B72-43D0-9826-8966EDC62E25}" destId="{DBFF8571-705B-46FC-87A6-E892FD8F1D2A}" srcOrd="0" destOrd="0" presId="urn:microsoft.com/office/officeart/2005/8/layout/vList2"/>
    <dgm:cxn modelId="{7BA1C95E-FCCA-4BE2-BD29-0DD3B2F57805}" type="presParOf" srcId="{D5F0CB47-4B72-43D0-9826-8966EDC62E25}" destId="{8EF1AC6C-3A06-495B-ADB8-F478FDB10B65}" srcOrd="1" destOrd="0" presId="urn:microsoft.com/office/officeart/2005/8/layout/vList2"/>
    <dgm:cxn modelId="{33C14705-5A83-4982-9ED1-5BA7C07D600E}" type="presParOf" srcId="{D5F0CB47-4B72-43D0-9826-8966EDC62E25}" destId="{DCBAE0A7-10EE-471B-9EA2-4B26FC33175C}" srcOrd="2" destOrd="0" presId="urn:microsoft.com/office/officeart/2005/8/layout/vList2"/>
    <dgm:cxn modelId="{16A7E231-122B-4381-9EC3-79E67562E2C9}" type="presParOf" srcId="{D5F0CB47-4B72-43D0-9826-8966EDC62E25}" destId="{AC1A0246-3D02-4385-95FA-AEF2DD228156}" srcOrd="3" destOrd="0" presId="urn:microsoft.com/office/officeart/2005/8/layout/vList2"/>
    <dgm:cxn modelId="{A3E1C3B8-3A87-46C4-82B8-61723397F779}" type="presParOf" srcId="{D5F0CB47-4B72-43D0-9826-8966EDC62E25}" destId="{29EF52F3-76A7-47F0-B183-20F1B5B15000}" srcOrd="4" destOrd="0" presId="urn:microsoft.com/office/officeart/2005/8/layout/vList2"/>
    <dgm:cxn modelId="{33027229-524C-4A66-BDE1-D4C5198F88B3}" type="presParOf" srcId="{D5F0CB47-4B72-43D0-9826-8966EDC62E25}" destId="{D9ABEC6A-3E04-4E1F-9875-EFA6AEF67236}" srcOrd="5" destOrd="0" presId="urn:microsoft.com/office/officeart/2005/8/layout/vList2"/>
    <dgm:cxn modelId="{D7D17A3E-EBE4-4C78-AFF6-9BE06C0B9878}" type="presParOf" srcId="{D5F0CB47-4B72-43D0-9826-8966EDC62E25}" destId="{340E0DE8-1417-4846-B097-13C2C5E45460}" srcOrd="6" destOrd="0" presId="urn:microsoft.com/office/officeart/2005/8/layout/vList2"/>
    <dgm:cxn modelId="{8F7E4960-F35A-4AB0-BD44-0305235AFA9B}" type="presParOf" srcId="{D5F0CB47-4B72-43D0-9826-8966EDC62E25}" destId="{EC0142A6-C53B-4F6E-ACFE-8B4D536A7DC9}" srcOrd="7" destOrd="0" presId="urn:microsoft.com/office/officeart/2005/8/layout/vList2"/>
    <dgm:cxn modelId="{B555D9FA-D9C9-4E46-BBBF-960656551265}" type="presParOf" srcId="{D5F0CB47-4B72-43D0-9826-8966EDC62E25}" destId="{87745143-B6DB-4B43-B084-6689225E738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F8571-705B-46FC-87A6-E892FD8F1D2A}">
      <dsp:nvSpPr>
        <dsp:cNvPr id="0" name=""/>
        <dsp:cNvSpPr/>
      </dsp:nvSpPr>
      <dsp:spPr>
        <a:xfrm>
          <a:off x="0" y="215028"/>
          <a:ext cx="9318660" cy="53351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At least one English 11 Course </a:t>
          </a:r>
        </a:p>
      </dsp:txBody>
      <dsp:txXfrm>
        <a:off x="26044" y="241072"/>
        <a:ext cx="9266572" cy="481431"/>
      </dsp:txXfrm>
    </dsp:sp>
    <dsp:sp modelId="{DCBAE0A7-10EE-471B-9EA2-4B26FC33175C}">
      <dsp:nvSpPr>
        <dsp:cNvPr id="0" name=""/>
        <dsp:cNvSpPr/>
      </dsp:nvSpPr>
      <dsp:spPr>
        <a:xfrm>
          <a:off x="0" y="817668"/>
          <a:ext cx="9318660" cy="53351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At least one Science 11 or 12 Course</a:t>
          </a:r>
        </a:p>
      </dsp:txBody>
      <dsp:txXfrm>
        <a:off x="26044" y="843712"/>
        <a:ext cx="9266572" cy="481431"/>
      </dsp:txXfrm>
    </dsp:sp>
    <dsp:sp modelId="{29EF52F3-76A7-47F0-B183-20F1B5B15000}">
      <dsp:nvSpPr>
        <dsp:cNvPr id="0" name=""/>
        <dsp:cNvSpPr/>
      </dsp:nvSpPr>
      <dsp:spPr>
        <a:xfrm>
          <a:off x="0" y="1420308"/>
          <a:ext cx="9318660" cy="53351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At least one Social Studies 11 or 12 class – More on this later!</a:t>
          </a:r>
        </a:p>
      </dsp:txBody>
      <dsp:txXfrm>
        <a:off x="26044" y="1446352"/>
        <a:ext cx="9266572" cy="481431"/>
      </dsp:txXfrm>
    </dsp:sp>
    <dsp:sp modelId="{340E0DE8-1417-4846-B097-13C2C5E45460}">
      <dsp:nvSpPr>
        <dsp:cNvPr id="0" name=""/>
        <dsp:cNvSpPr/>
      </dsp:nvSpPr>
      <dsp:spPr>
        <a:xfrm>
          <a:off x="0" y="2022948"/>
          <a:ext cx="9318660" cy="53351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Electives and at least one indigenous-focused course </a:t>
          </a:r>
        </a:p>
      </dsp:txBody>
      <dsp:txXfrm>
        <a:off x="26044" y="2048992"/>
        <a:ext cx="9266572" cy="481431"/>
      </dsp:txXfrm>
    </dsp:sp>
    <dsp:sp modelId="{87745143-B6DB-4B43-B084-6689225E738A}">
      <dsp:nvSpPr>
        <dsp:cNvPr id="0" name=""/>
        <dsp:cNvSpPr/>
      </dsp:nvSpPr>
      <dsp:spPr>
        <a:xfrm>
          <a:off x="0" y="2625587"/>
          <a:ext cx="9318660" cy="53351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Students need 80 credits to graduate, but most choose to take more </a:t>
          </a:r>
        </a:p>
      </dsp:txBody>
      <dsp:txXfrm>
        <a:off x="26044" y="2651631"/>
        <a:ext cx="9266572" cy="48143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7E3961-5613-64C6-63C3-6085D0CDAE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06D1F08-FF42-95F6-3130-AE63E5604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26A2A-0A96-0647-84E5-C82F2EFD9474}" type="datetimeFigureOut">
              <a:rPr lang="en-US" smtClean="0"/>
              <a:t>2/25/2026</a:t>
            </a:fld>
            <a:endParaRPr lang="en-US" dirty="0"/>
          </a:p>
        </p:txBody>
      </p:sp>
      <p:sp>
        <p:nvSpPr>
          <p:cNvPr id="4" name="Footer Placeholder 3">
            <a:extLst>
              <a:ext uri="{FF2B5EF4-FFF2-40B4-BE49-F238E27FC236}">
                <a16:creationId xmlns:a16="http://schemas.microsoft.com/office/drawing/2014/main" id="{4CD5B35B-A046-EC3C-A80E-3D9D12C149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202DDE3-703C-8B4C-9506-EC0A39AACD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8DC1D1-B6C2-C644-8BF1-C34DBFFE1C78}" type="slidenum">
              <a:rPr lang="en-US" smtClean="0"/>
              <a:t>‹#›</a:t>
            </a:fld>
            <a:endParaRPr lang="en-US" dirty="0"/>
          </a:p>
        </p:txBody>
      </p:sp>
    </p:spTree>
    <p:extLst>
      <p:ext uri="{BB962C8B-B14F-4D97-AF65-F5344CB8AC3E}">
        <p14:creationId xmlns:p14="http://schemas.microsoft.com/office/powerpoint/2010/main" val="933479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0D2594CA-29C5-062F-2EA7-C593B096C6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9" name="Slide Image Placeholder 8">
            <a:extLst>
              <a:ext uri="{FF2B5EF4-FFF2-40B4-BE49-F238E27FC236}">
                <a16:creationId xmlns:a16="http://schemas.microsoft.com/office/drawing/2014/main" id="{E04BB896-BA64-B358-A066-15B96D23BC8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a:extLst>
              <a:ext uri="{FF2B5EF4-FFF2-40B4-BE49-F238E27FC236}">
                <a16:creationId xmlns:a16="http://schemas.microsoft.com/office/drawing/2014/main" id="{5EFA2818-7747-F326-294F-EEAC9BEF6EB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11" name="Date Placeholder 10">
            <a:extLst>
              <a:ext uri="{FF2B5EF4-FFF2-40B4-BE49-F238E27FC236}">
                <a16:creationId xmlns:a16="http://schemas.microsoft.com/office/drawing/2014/main" id="{6B76E0F0-B7F9-756A-3EA4-2114B75370E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CF20C-6BCC-41A4-8C16-5A346425718D}" type="datetimeFigureOut">
              <a:rPr lang="en-US" smtClean="0"/>
              <a:t>2/25/2026</a:t>
            </a:fld>
            <a:endParaRPr lang="en-US" dirty="0"/>
          </a:p>
        </p:txBody>
      </p:sp>
      <p:sp>
        <p:nvSpPr>
          <p:cNvPr id="12" name="Notes Placeholder 11">
            <a:extLst>
              <a:ext uri="{FF2B5EF4-FFF2-40B4-BE49-F238E27FC236}">
                <a16:creationId xmlns:a16="http://schemas.microsoft.com/office/drawing/2014/main" id="{5161C21F-108C-0F07-CDDD-AFB8DDBF694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A507CBA7-2A1E-725E-35DA-D1CFF08EC63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0679C-80C7-4E7D-9614-ABA41C5B2858}" type="slidenum">
              <a:rPr lang="en-US" smtClean="0"/>
              <a:t>‹#›</a:t>
            </a:fld>
            <a:endParaRPr lang="en-US" dirty="0"/>
          </a:p>
        </p:txBody>
      </p:sp>
    </p:spTree>
    <p:extLst>
      <p:ext uri="{BB962C8B-B14F-4D97-AF65-F5344CB8AC3E}">
        <p14:creationId xmlns:p14="http://schemas.microsoft.com/office/powerpoint/2010/main" val="42266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a:t>
            </a:fld>
            <a:endParaRPr lang="en-US" altLang="zh-CN" noProof="0" dirty="0"/>
          </a:p>
        </p:txBody>
      </p:sp>
    </p:spTree>
    <p:extLst>
      <p:ext uri="{BB962C8B-B14F-4D97-AF65-F5344CB8AC3E}">
        <p14:creationId xmlns:p14="http://schemas.microsoft.com/office/powerpoint/2010/main" val="681593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jazz band, then sign up for in timetable Concert band as well. Possible Jr. and Sr. Bands as well depending on numbers</a:t>
            </a:r>
          </a:p>
        </p:txBody>
      </p:sp>
      <p:sp>
        <p:nvSpPr>
          <p:cNvPr id="4" name="Slide Number Placeholder 3"/>
          <p:cNvSpPr>
            <a:spLocks noGrp="1"/>
          </p:cNvSpPr>
          <p:nvPr>
            <p:ph type="sldNum" sz="quarter" idx="5"/>
          </p:nvPr>
        </p:nvSpPr>
        <p:spPr/>
        <p:txBody>
          <a:bodyPr/>
          <a:lstStyle/>
          <a:p>
            <a:fld id="{D060679C-80C7-4E7D-9614-ABA41C5B2858}" type="slidenum">
              <a:rPr lang="en-US" smtClean="0"/>
              <a:t>14</a:t>
            </a:fld>
            <a:endParaRPr lang="en-US" dirty="0"/>
          </a:p>
        </p:txBody>
      </p:sp>
    </p:spTree>
    <p:extLst>
      <p:ext uri="{BB962C8B-B14F-4D97-AF65-F5344CB8AC3E}">
        <p14:creationId xmlns:p14="http://schemas.microsoft.com/office/powerpoint/2010/main" val="413753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24</a:t>
            </a:fld>
            <a:endParaRPr lang="en-US" altLang="zh-CN" noProof="0" dirty="0"/>
          </a:p>
        </p:txBody>
      </p:sp>
    </p:spTree>
    <p:extLst>
      <p:ext uri="{BB962C8B-B14F-4D97-AF65-F5344CB8AC3E}">
        <p14:creationId xmlns:p14="http://schemas.microsoft.com/office/powerpoint/2010/main" val="1181820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6"/>
        </a:solidFill>
        <a:effectLst/>
      </p:bgPr>
    </p:bg>
    <p:spTree>
      <p:nvGrpSpPr>
        <p:cNvPr id="1" name=""/>
        <p:cNvGrpSpPr/>
        <p:nvPr/>
      </p:nvGrpSpPr>
      <p:grpSpPr>
        <a:xfrm>
          <a:off x="0" y="0"/>
          <a:ext cx="0" cy="0"/>
          <a:chOff x="0" y="0"/>
          <a:chExt cx="0" cy="0"/>
        </a:xfrm>
      </p:grpSpPr>
      <p:pic>
        <p:nvPicPr>
          <p:cNvPr id="13" name="Shape 33">
            <a:extLst>
              <a:ext uri="{FF2B5EF4-FFF2-40B4-BE49-F238E27FC236}">
                <a16:creationId xmlns:a16="http://schemas.microsoft.com/office/drawing/2014/main" id="{4D81E37E-7366-D88D-83B8-BBA577CA462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9897686" y="1064464"/>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pic>
        <p:nvPicPr>
          <p:cNvPr id="12" name="Shape 31">
            <a:extLst>
              <a:ext uri="{FF2B5EF4-FFF2-40B4-BE49-F238E27FC236}">
                <a16:creationId xmlns:a16="http://schemas.microsoft.com/office/drawing/2014/main" id="{A2E096B7-3B4F-355B-58E5-41784AC8BE2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t="2555" b="2555"/>
          <a:stretch>
            <a:fillRect/>
          </a:stretch>
        </p:blipFill>
        <p:spPr>
          <a:xfrm>
            <a:off x="6284315" y="3984454"/>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144292" y="731520"/>
            <a:ext cx="5029200" cy="3291840"/>
          </a:xfrm>
        </p:spPr>
        <p:txBody>
          <a:bodyPr anchor="b">
            <a:normAutofit/>
          </a:bodyPr>
          <a:lstStyle>
            <a:lvl1pPr>
              <a:defRPr sz="4800"/>
            </a:lvl1pPr>
          </a:lstStyle>
          <a:p>
            <a:r>
              <a:rPr lang="en-US" noProof="0"/>
              <a:t>Click to edit Master title style</a:t>
            </a:r>
            <a:endParaRPr lang="en-US" noProof="0" dirty="0"/>
          </a:p>
        </p:txBody>
      </p:sp>
      <p:cxnSp>
        <p:nvCxnSpPr>
          <p:cNvPr id="24" name="Straight Connector 2">
            <a:extLst>
              <a:ext uri="{FF2B5EF4-FFF2-40B4-BE49-F238E27FC236}">
                <a16:creationId xmlns:a16="http://schemas.microsoft.com/office/drawing/2014/main" id="{F1FCCFDB-D985-4322-AC87-F69214893708}"/>
              </a:ext>
            </a:extLst>
          </p:cNvPr>
          <p:cNvCxnSpPr/>
          <p:nvPr userDrawn="1"/>
        </p:nvCxnSpPr>
        <p:spPr>
          <a:xfrm>
            <a:off x="1168533" y="4172084"/>
            <a:ext cx="0" cy="760288"/>
          </a:xfrm>
          <a:prstGeom prst="line">
            <a:avLst/>
          </a:prstGeom>
          <a:noFill/>
          <a:ln w="19050" cap="flat" cmpd="sng" algn="ctr">
            <a:solidFill>
              <a:srgbClr val="D84400"/>
            </a:solidFill>
            <a:prstDash val="solid"/>
            <a:miter lim="800000"/>
          </a:ln>
          <a:effectLst/>
        </p:spPr>
      </p:cxn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1260894" y="4172084"/>
            <a:ext cx="4912598" cy="914400"/>
          </a:xfrm>
          <a:prstGeom prst="rect">
            <a:avLst/>
          </a:prstGeom>
        </p:spPr>
        <p:txBody>
          <a:bodyPr>
            <a:normAutofit/>
          </a:bodyPr>
          <a:lstStyle>
            <a:lvl1pPr marL="0" indent="0">
              <a:lnSpc>
                <a:spcPct val="100000"/>
              </a:lnSpc>
              <a:buNone/>
              <a:defRPr sz="20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47" name="Content placeholder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dirty="0"/>
              <a:t>Click icon to add picture≈≈</a:t>
            </a:r>
          </a:p>
        </p:txBody>
      </p:sp>
      <p:sp>
        <p:nvSpPr>
          <p:cNvPr id="9" name="Freeform: Shape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349664951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04">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Hexagon 21">
            <a:extLst>
              <a:ext uri="{FF2B5EF4-FFF2-40B4-BE49-F238E27FC236}">
                <a16:creationId xmlns:a16="http://schemas.microsoft.com/office/drawing/2014/main" id="{AA088CB3-68C2-8BF7-640B-511D7AD708D4}"/>
              </a:ext>
            </a:extLst>
          </p:cNvPr>
          <p:cNvSpPr/>
          <p:nvPr userDrawn="1"/>
        </p:nvSpPr>
        <p:spPr>
          <a:xfrm>
            <a:off x="2757266" y="2493385"/>
            <a:ext cx="1467568" cy="1305975"/>
          </a:xfrm>
          <a:prstGeom prst="hexagon">
            <a:avLst>
              <a:gd name="adj" fmla="val 28413"/>
              <a:gd name="vf" fmla="val 115470"/>
            </a:avLst>
          </a:prstGeom>
          <a:noFill/>
          <a:ln w="19050">
            <a:solidFill>
              <a:srgbClr val="D84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Hexagon 28">
            <a:extLst>
              <a:ext uri="{FF2B5EF4-FFF2-40B4-BE49-F238E27FC236}">
                <a16:creationId xmlns:a16="http://schemas.microsoft.com/office/drawing/2014/main" id="{E4EF439B-1CC3-CA39-B62A-E54F83ED70D2}"/>
              </a:ext>
            </a:extLst>
          </p:cNvPr>
          <p:cNvSpPr/>
          <p:nvPr userDrawn="1"/>
        </p:nvSpPr>
        <p:spPr>
          <a:xfrm>
            <a:off x="396269" y="2511644"/>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rgbClr val="98432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Hexagon 21">
            <a:extLst>
              <a:ext uri="{FF2B5EF4-FFF2-40B4-BE49-F238E27FC236}">
                <a16:creationId xmlns:a16="http://schemas.microsoft.com/office/drawing/2014/main" id="{A38FF139-88E9-67A9-6010-4EDFB851076B}"/>
              </a:ext>
            </a:extLst>
          </p:cNvPr>
          <p:cNvSpPr/>
          <p:nvPr userDrawn="1"/>
        </p:nvSpPr>
        <p:spPr>
          <a:xfrm>
            <a:off x="5150156" y="5261378"/>
            <a:ext cx="1455521" cy="1266696"/>
          </a:xfrm>
          <a:prstGeom prst="hexagon">
            <a:avLst>
              <a:gd name="adj" fmla="val 28413"/>
              <a:gd name="vf" fmla="val 115470"/>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Hexagon 21">
            <a:extLst>
              <a:ext uri="{FF2B5EF4-FFF2-40B4-BE49-F238E27FC236}">
                <a16:creationId xmlns:a16="http://schemas.microsoft.com/office/drawing/2014/main" id="{99956147-4454-5EA6-FC9C-94C08EE35F28}"/>
              </a:ext>
            </a:extLst>
          </p:cNvPr>
          <p:cNvSpPr/>
          <p:nvPr userDrawn="1"/>
        </p:nvSpPr>
        <p:spPr>
          <a:xfrm>
            <a:off x="3948599" y="3206642"/>
            <a:ext cx="1455521" cy="1266696"/>
          </a:xfrm>
          <a:prstGeom prst="hexagon">
            <a:avLst>
              <a:gd name="adj" fmla="val 28413"/>
              <a:gd name="vf" fmla="val 1154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35040" y="731520"/>
            <a:ext cx="5394960" cy="2103120"/>
          </a:xfrm>
        </p:spPr>
        <p:txBody>
          <a:bodyPr anchor="b">
            <a:normAutofit/>
          </a:bodyPr>
          <a:lstStyle/>
          <a:p>
            <a:r>
              <a:rPr lang="en-US"/>
              <a:t>Click to edit Master title style</a:t>
            </a:r>
            <a:endParaRPr lang="en-US" dirty="0"/>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p:nvPr>
        </p:nvSpPr>
        <p:spPr>
          <a:xfrm>
            <a:off x="6035040" y="3108960"/>
            <a:ext cx="5394960" cy="1879791"/>
          </a:xfrm>
          <a:prstGeom prst="rect">
            <a:avLst/>
          </a:prstGeom>
        </p:spPr>
        <p:txBody>
          <a:bodyPr anchor="t">
            <a:normAutofit/>
          </a:bodyPr>
          <a:lstStyle>
            <a:lvl1pPr marL="0" indent="0" algn="l">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a:t>Click to edit Master text styles</a:t>
            </a:r>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4733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18B595-5A04-0768-52B1-73F11E4754EA}"/>
              </a:ext>
            </a:extLst>
          </p:cNvPr>
          <p:cNvSpPr>
            <a:spLocks noGrp="1"/>
          </p:cNvSpPr>
          <p:nvPr>
            <p:ph type="title"/>
          </p:nvPr>
        </p:nvSpPr>
        <p:spPr>
          <a:xfrm>
            <a:off x="914400" y="3429000"/>
            <a:ext cx="4206240" cy="2377440"/>
          </a:xfrm>
        </p:spPr>
        <p:txBody>
          <a:bodyPr anchor="t">
            <a:noAutofit/>
          </a:bodyPr>
          <a:lstStyle>
            <a:lvl1pPr>
              <a:defRPr sz="3600"/>
            </a:lvl1pPr>
          </a:lstStyle>
          <a:p>
            <a:r>
              <a:rPr lang="en-US" noProof="0"/>
              <a:t>Click to edit Master title style</a:t>
            </a:r>
            <a:endParaRPr lang="en-US" noProof="0" dirty="0"/>
          </a:p>
        </p:txBody>
      </p:sp>
      <p:sp>
        <p:nvSpPr>
          <p:cNvPr id="6" name="Content Placeholder 4">
            <a:extLst>
              <a:ext uri="{FF2B5EF4-FFF2-40B4-BE49-F238E27FC236}">
                <a16:creationId xmlns:a16="http://schemas.microsoft.com/office/drawing/2014/main" id="{73CCCCFD-E0FE-BDB7-CF9D-FCA345E6BA55}"/>
              </a:ext>
            </a:extLst>
          </p:cNvPr>
          <p:cNvSpPr>
            <a:spLocks noGrp="1"/>
          </p:cNvSpPr>
          <p:nvPr>
            <p:ph sz="quarter" idx="35"/>
          </p:nvPr>
        </p:nvSpPr>
        <p:spPr>
          <a:xfrm>
            <a:off x="5394325" y="3429000"/>
            <a:ext cx="3475038" cy="2378075"/>
          </a:xfrm>
        </p:spPr>
        <p:txBody>
          <a:bodyPr anchor="ctr"/>
          <a:lstStyle>
            <a:lvl1pPr marL="347472">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Shape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3" name="Freeform: Shape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6" name="Freeform: Shape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29" name="Free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Footer Placeholder 1">
            <a:extLst>
              <a:ext uri="{FF2B5EF4-FFF2-40B4-BE49-F238E27FC236}">
                <a16:creationId xmlns:a16="http://schemas.microsoft.com/office/drawing/2014/main" id="{D6B1A7E0-D0BF-7FCA-D296-94BFC0D611C5}"/>
              </a:ext>
            </a:extLst>
          </p:cNvPr>
          <p:cNvSpPr>
            <a:spLocks noGrp="1"/>
          </p:cNvSpPr>
          <p:nvPr>
            <p:ph type="ftr" sz="quarter" idx="33"/>
          </p:nvPr>
        </p:nvSpPr>
        <p:spPr/>
        <p:txBody>
          <a:bodyPr/>
          <a:lstStyle/>
          <a:p>
            <a:endParaRPr lang="en-US" noProof="0" dirty="0"/>
          </a:p>
        </p:txBody>
      </p:sp>
      <p:sp>
        <p:nvSpPr>
          <p:cNvPr id="3" name="Slide Number Placeholder 2">
            <a:extLst>
              <a:ext uri="{FF2B5EF4-FFF2-40B4-BE49-F238E27FC236}">
                <a16:creationId xmlns:a16="http://schemas.microsoft.com/office/drawing/2014/main" id="{FCAC10D1-DF42-8734-0793-84312B963E62}"/>
              </a:ext>
            </a:extLst>
          </p:cNvPr>
          <p:cNvSpPr>
            <a:spLocks noGrp="1"/>
          </p:cNvSpPr>
          <p:nvPr>
            <p:ph type="sldNum" sz="quarter" idx="34"/>
          </p:nvPr>
        </p:nvSpPr>
        <p:spPr/>
        <p:txBody>
          <a:bodyPr/>
          <a:lstStyle/>
          <a:p>
            <a:fld id="{47FEACEE-25B4-4A2D-B147-27296E36371D}" type="slidenum">
              <a:rPr lang="en-US" altLang="zh-CN" noProof="0" smtClean="0"/>
              <a:pPr/>
              <a:t>‹#›</a:t>
            </a:fld>
            <a:endParaRPr lang="en-US" altLang="zh-CN" noProof="0" dirty="0"/>
          </a:p>
        </p:txBody>
      </p:sp>
      <p:sp>
        <p:nvSpPr>
          <p:cNvPr id="8" name="Freeform 7">
            <a:extLst>
              <a:ext uri="{FF2B5EF4-FFF2-40B4-BE49-F238E27FC236}">
                <a16:creationId xmlns:a16="http://schemas.microsoft.com/office/drawing/2014/main" id="{24C8F37E-3F74-F3FA-C9D8-7083DF2BBECC}"/>
              </a:ext>
            </a:extLst>
          </p:cNvPr>
          <p:cNvSpPr/>
          <p:nvPr userDrawn="1"/>
        </p:nvSpPr>
        <p:spPr>
          <a:xfrm>
            <a:off x="7325349"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FB905CE6-1C2F-E053-4D14-6B86F4EFDC10}"/>
              </a:ext>
            </a:extLst>
          </p:cNvPr>
          <p:cNvSpPr/>
          <p:nvPr userDrawn="1"/>
        </p:nvSpPr>
        <p:spPr>
          <a:xfrm>
            <a:off x="9416816"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12">
            <a:extLst>
              <a:ext uri="{FF2B5EF4-FFF2-40B4-BE49-F238E27FC236}">
                <a16:creationId xmlns:a16="http://schemas.microsoft.com/office/drawing/2014/main" id="{0B2D3BF4-495E-23C2-9911-15BC9E0D8EA7}"/>
              </a:ext>
            </a:extLst>
          </p:cNvPr>
          <p:cNvSpPr/>
          <p:nvPr userDrawn="1"/>
        </p:nvSpPr>
        <p:spPr>
          <a:xfrm>
            <a:off x="1571157" y="505838"/>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8" name="Freeform 17">
            <a:extLst>
              <a:ext uri="{FF2B5EF4-FFF2-40B4-BE49-F238E27FC236}">
                <a16:creationId xmlns:a16="http://schemas.microsoft.com/office/drawing/2014/main" id="{62629C19-89EB-BC19-9230-7F7675E16EFF}"/>
              </a:ext>
            </a:extLst>
          </p:cNvPr>
          <p:cNvSpPr/>
          <p:nvPr userDrawn="1"/>
        </p:nvSpPr>
        <p:spPr>
          <a:xfrm>
            <a:off x="521034"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143481105"/>
      </p:ext>
    </p:extLst>
  </p:cSld>
  <p:clrMapOvr>
    <a:masterClrMapping/>
  </p:clrMapOvr>
  <p:extLst>
    <p:ext uri="{DCECCB84-F9BA-43D5-87BE-67443E8EF086}">
      <p15:sldGuideLst xmlns:p15="http://schemas.microsoft.com/office/powerpoint/2012/main">
        <p15:guide id="1" orient="horz" pos="528">
          <p15:clr>
            <a:srgbClr val="FBAE40"/>
          </p15:clr>
        </p15:guide>
        <p15:guide id="2" pos="5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5998464" y="731520"/>
            <a:ext cx="5029200" cy="3291840"/>
          </a:xfrm>
        </p:spPr>
        <p:txBody>
          <a:bodyPr anchor="b">
            <a:normAutofit/>
          </a:body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6117336" y="4172084"/>
            <a:ext cx="4910328" cy="1005840"/>
          </a:xfrm>
          <a:prstGeom prst="rect">
            <a:avLst/>
          </a:prstGeom>
        </p:spPr>
        <p:txBody>
          <a:bodyPr>
            <a:norm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2" name="Freeform: Shape 5">
            <a:extLst>
              <a:ext uri="{FF2B5EF4-FFF2-40B4-BE49-F238E27FC236}">
                <a16:creationId xmlns:a16="http://schemas.microsoft.com/office/drawing/2014/main" id="{B17C1EC9-3787-8D41-B5F1-BF16FD5C7ACB}"/>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4" name="Freeform: Shape 6">
            <a:extLst>
              <a:ext uri="{FF2B5EF4-FFF2-40B4-BE49-F238E27FC236}">
                <a16:creationId xmlns:a16="http://schemas.microsoft.com/office/drawing/2014/main" id="{E945D8B2-8BED-B43F-8D56-AB19D0D29970}"/>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noProof="0" dirty="0"/>
          </a:p>
        </p:txBody>
      </p:sp>
      <p:sp>
        <p:nvSpPr>
          <p:cNvPr id="5" name="Freeform: Shape 7">
            <a:extLst>
              <a:ext uri="{FF2B5EF4-FFF2-40B4-BE49-F238E27FC236}">
                <a16:creationId xmlns:a16="http://schemas.microsoft.com/office/drawing/2014/main" id="{3853EA5E-735A-20F3-684A-C0AD030EC2D4}"/>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6" name="Freeform: Shape 11">
            <a:extLst>
              <a:ext uri="{FF2B5EF4-FFF2-40B4-BE49-F238E27FC236}">
                <a16:creationId xmlns:a16="http://schemas.microsoft.com/office/drawing/2014/main" id="{75DB4848-0824-8316-ED27-44DF37AD6F3D}"/>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cxnSp>
        <p:nvCxnSpPr>
          <p:cNvPr id="7" name="Straight Connector 2">
            <a:extLst>
              <a:ext uri="{FF2B5EF4-FFF2-40B4-BE49-F238E27FC236}">
                <a16:creationId xmlns:a16="http://schemas.microsoft.com/office/drawing/2014/main" id="{8784B377-2FE4-4091-C29F-46938ECFA73E}"/>
              </a:ext>
            </a:extLst>
          </p:cNvPr>
          <p:cNvCxnSpPr/>
          <p:nvPr userDrawn="1"/>
        </p:nvCxnSpPr>
        <p:spPr>
          <a:xfrm>
            <a:off x="5998709" y="4172084"/>
            <a:ext cx="0" cy="760288"/>
          </a:xfrm>
          <a:prstGeom prst="line">
            <a:avLst/>
          </a:prstGeom>
          <a:noFill/>
          <a:ln w="19050" cap="flat" cmpd="sng" algn="ctr">
            <a:solidFill>
              <a:srgbClr val="D84400"/>
            </a:solidFill>
            <a:prstDash val="solid"/>
            <a:miter lim="800000"/>
          </a:ln>
          <a:effectLst/>
        </p:spPr>
      </p:cxnSp>
    </p:spTree>
    <p:extLst>
      <p:ext uri="{BB962C8B-B14F-4D97-AF65-F5344CB8AC3E}">
        <p14:creationId xmlns:p14="http://schemas.microsoft.com/office/powerpoint/2010/main" val="2612047778"/>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with image">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143000" y="3200400"/>
            <a:ext cx="5029200" cy="2743200"/>
          </a:xfrm>
        </p:spPr>
        <p:txBody>
          <a:bodyPr anchor="t">
            <a:normAutofit/>
          </a:bodyPr>
          <a:lstStyle>
            <a:lvl1pPr>
              <a:defRPr sz="4800"/>
            </a:lvl1pPr>
          </a:lstStyle>
          <a:p>
            <a:r>
              <a:rPr lang="en-US" noProof="0"/>
              <a:t>Click to edit Master title style</a:t>
            </a:r>
            <a:endParaRPr lang="en-US" noProof="0" dirty="0"/>
          </a:p>
        </p:txBody>
      </p:sp>
      <p:pic>
        <p:nvPicPr>
          <p:cNvPr id="10" name="Picture Placeholder 31">
            <a:extLst>
              <a:ext uri="{FF2B5EF4-FFF2-40B4-BE49-F238E27FC236}">
                <a16:creationId xmlns:a16="http://schemas.microsoft.com/office/drawing/2014/main" id="{373D33A6-83B0-5538-2873-8856E4E60DC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55" b="2555"/>
          <a:stretch>
            <a:fillRect/>
          </a:stretch>
        </p:blipFill>
        <p:spPr>
          <a:xfrm>
            <a:off x="6504265" y="3029080"/>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accent5">
              <a:alpha val="30000"/>
            </a:schemeClr>
          </a:solidFill>
        </p:spPr>
      </p:pic>
      <p:sp>
        <p:nvSpPr>
          <p:cNvPr id="7" name="Content placeholder 47">
            <a:extLst>
              <a:ext uri="{FF2B5EF4-FFF2-40B4-BE49-F238E27FC236}">
                <a16:creationId xmlns:a16="http://schemas.microsoft.com/office/drawing/2014/main" id="{3944D979-8121-82AA-A130-38072F1EA83F}"/>
              </a:ext>
            </a:extLst>
          </p:cNvPr>
          <p:cNvSpPr>
            <a:spLocks noGrp="1"/>
          </p:cNvSpPr>
          <p:nvPr>
            <p:ph type="pic" sz="quarter" idx="47" hasCustomPrompt="1"/>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dirty="0"/>
              <a:t>Click icon to add picture≈≈</a:t>
            </a:r>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1261872" y="2240280"/>
            <a:ext cx="5029200" cy="760288"/>
          </a:xfrm>
          <a:prstGeom prst="rect">
            <a:avLst/>
          </a:prstGeom>
        </p:spPr>
        <p:txBody>
          <a:bodyPr anchor="b">
            <a:normAutofit/>
          </a:bodyPr>
          <a:lstStyle>
            <a:lvl1pPr marL="0" indent="0">
              <a:lnSpc>
                <a:spcPct val="100000"/>
              </a:lnSpc>
              <a:buNone/>
              <a:defRPr sz="20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5" name="Freeform: Shape 25">
            <a:extLst>
              <a:ext uri="{FF2B5EF4-FFF2-40B4-BE49-F238E27FC236}">
                <a16:creationId xmlns:a16="http://schemas.microsoft.com/office/drawing/2014/main" id="{8A1DBD66-3066-DF70-EF94-95DF0D7A6503}"/>
              </a:ext>
            </a:extLst>
          </p:cNvPr>
          <p:cNvSpPr/>
          <p:nvPr userDrawn="1"/>
        </p:nvSpPr>
        <p:spPr>
          <a:xfrm flipH="1">
            <a:off x="7400972" y="4594440"/>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Freeform: Shape 11">
            <a:extLst>
              <a:ext uri="{FF2B5EF4-FFF2-40B4-BE49-F238E27FC236}">
                <a16:creationId xmlns:a16="http://schemas.microsoft.com/office/drawing/2014/main" id="{D2CC929C-40BF-4EF5-7910-7F657CAF8CA9}"/>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cxnSp>
        <p:nvCxnSpPr>
          <p:cNvPr id="9" name="Straight Connector 2">
            <a:extLst>
              <a:ext uri="{FF2B5EF4-FFF2-40B4-BE49-F238E27FC236}">
                <a16:creationId xmlns:a16="http://schemas.microsoft.com/office/drawing/2014/main" id="{66E94398-47F0-267C-6791-5C30B1CEF496}"/>
              </a:ext>
            </a:extLst>
          </p:cNvPr>
          <p:cNvCxnSpPr/>
          <p:nvPr userDrawn="1"/>
        </p:nvCxnSpPr>
        <p:spPr>
          <a:xfrm>
            <a:off x="1142663" y="2282891"/>
            <a:ext cx="0" cy="760288"/>
          </a:xfrm>
          <a:prstGeom prst="line">
            <a:avLst/>
          </a:prstGeom>
          <a:noFill/>
          <a:ln w="19050" cap="flat" cmpd="sng" algn="ctr">
            <a:solidFill>
              <a:srgbClr val="D84400"/>
            </a:solidFill>
            <a:prstDash val="solid"/>
            <a:miter lim="800000"/>
          </a:ln>
          <a:effectLst/>
        </p:spPr>
      </p:cxnSp>
    </p:spTree>
    <p:extLst>
      <p:ext uri="{BB962C8B-B14F-4D97-AF65-F5344CB8AC3E}">
        <p14:creationId xmlns:p14="http://schemas.microsoft.com/office/powerpoint/2010/main" val="777926280"/>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01">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05751864-B11A-0286-13EA-2AC2A2C8DD5D}"/>
              </a:ext>
            </a:extLst>
          </p:cNvPr>
          <p:cNvSpPr>
            <a:spLocks noGrp="1"/>
          </p:cNvSpPr>
          <p:nvPr>
            <p:ph type="title"/>
          </p:nvPr>
        </p:nvSpPr>
        <p:spPr>
          <a:xfrm>
            <a:off x="914400" y="731520"/>
            <a:ext cx="4663440" cy="1737360"/>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E7A93C-2947-B6E4-C693-7C485DDC0135}"/>
              </a:ext>
            </a:extLst>
          </p:cNvPr>
          <p:cNvSpPr>
            <a:spLocks noGrp="1"/>
          </p:cNvSpPr>
          <p:nvPr>
            <p:ph idx="1"/>
          </p:nvPr>
        </p:nvSpPr>
        <p:spPr>
          <a:xfrm>
            <a:off x="5852160" y="731520"/>
            <a:ext cx="5486400" cy="173736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E8A3F288-990F-014E-F099-1E3091477CA7}"/>
              </a:ext>
            </a:extLst>
          </p:cNvPr>
          <p:cNvSpPr>
            <a:spLocks noGrp="1"/>
          </p:cNvSpPr>
          <p:nvPr>
            <p:ph idx="30"/>
          </p:nvPr>
        </p:nvSpPr>
        <p:spPr>
          <a:xfrm>
            <a:off x="914400" y="2743200"/>
            <a:ext cx="8348472" cy="3374136"/>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reeform: Shape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Free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2" name="Footer Placehold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a:noAutofit/>
          </a:bodyPr>
          <a:lstStyle/>
          <a:p>
            <a:endParaRPr lang="en-US" noProof="0" dirty="0"/>
          </a:p>
        </p:txBody>
      </p:sp>
      <p:sp>
        <p:nvSpPr>
          <p:cNvPr id="5" name="Slide Number Placehold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12125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914400" y="731520"/>
            <a:ext cx="3931920" cy="2103120"/>
          </a:xfrm>
        </p:spPr>
        <p:txBody>
          <a:bodyPr anchor="b">
            <a:normAutofit/>
          </a:bodyPr>
          <a:lstStyle>
            <a:lvl1pPr>
              <a:defRPr sz="36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2317990C-ED42-30BE-0501-F9C5B4A48B73}"/>
              </a:ext>
            </a:extLst>
          </p:cNvPr>
          <p:cNvSpPr>
            <a:spLocks noGrp="1"/>
          </p:cNvSpPr>
          <p:nvPr>
            <p:ph idx="1"/>
          </p:nvPr>
        </p:nvSpPr>
        <p:spPr>
          <a:xfrm>
            <a:off x="914400" y="3108960"/>
            <a:ext cx="3931920" cy="265176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a:extLst>
              <a:ext uri="{FF2B5EF4-FFF2-40B4-BE49-F238E27FC236}">
                <a16:creationId xmlns:a16="http://schemas.microsoft.com/office/drawing/2014/main" id="{4AC62875-1B1B-E814-6549-162A8DBF8929}"/>
              </a:ext>
            </a:extLst>
          </p:cNvPr>
          <p:cNvSpPr>
            <a:spLocks noGrp="1"/>
          </p:cNvSpPr>
          <p:nvPr>
            <p:ph type="pic" sz="quarter" idx="54"/>
          </p:nvPr>
        </p:nvSpPr>
        <p:spPr>
          <a:xfrm>
            <a:off x="5745002" y="0"/>
            <a:ext cx="6446999" cy="6858000"/>
          </a:xfrm>
          <a:custGeom>
            <a:avLst/>
            <a:gdLst>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close/>
              </a:path>
            </a:pathLst>
          </a:custGeom>
        </p:spPr>
        <p:txBody>
          <a:bodyPr wrap="square" anchor="ctr">
            <a:noAutofit/>
          </a:bodyPr>
          <a:lstStyle>
            <a:lvl1pPr marL="0" indent="0">
              <a:buNone/>
              <a:defRPr sz="1600"/>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p>
            <a:endParaRPr lang="en-US" noProof="0" dirty="0"/>
          </a:p>
        </p:txBody>
      </p:sp>
      <p:sp>
        <p:nvSpPr>
          <p:cNvPr id="7" name="Slide Number Placehold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a:noAutofit/>
          </a:bodyPr>
          <a:lstStyle/>
          <a:p>
            <a:fld id="{47FEACEE-25B4-4A2D-B147-27296E36371D}" type="slidenum">
              <a:rPr lang="en-US" altLang="zh-CN" noProof="0" smtClean="0"/>
              <a:pPr/>
              <a:t>‹#›</a:t>
            </a:fld>
            <a:endParaRPr lang="en-US" altLang="zh-CN" noProof="0" dirty="0"/>
          </a:p>
        </p:txBody>
      </p:sp>
      <p:sp>
        <p:nvSpPr>
          <p:cNvPr id="2" name="Freeform: Shape 1">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userDrawn="1"/>
        </p:nvSpPr>
        <p:spPr>
          <a:xfrm>
            <a:off x="5203802" y="480395"/>
            <a:ext cx="1896941" cy="217161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rgbClr val="F7D952"/>
              </a:solidFill>
              <a:effectLst/>
              <a:uLnTx/>
              <a:uFillTx/>
              <a:latin typeface="Posterama Text SemiBold"/>
              <a:ea typeface="+mn-ea"/>
              <a:cs typeface="+mn-cs"/>
            </a:endParaRPr>
          </a:p>
        </p:txBody>
      </p:sp>
    </p:spTree>
    <p:extLst>
      <p:ext uri="{BB962C8B-B14F-4D97-AF65-F5344CB8AC3E}">
        <p14:creationId xmlns:p14="http://schemas.microsoft.com/office/powerpoint/2010/main" val="416125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02">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12BFFCE7-C68B-4904-8795-9589C3F38FD4}"/>
              </a:ext>
            </a:extLst>
          </p:cNvPr>
          <p:cNvSpPr/>
          <p:nvPr userDrawn="1"/>
        </p:nvSpPr>
        <p:spPr>
          <a:xfrm>
            <a:off x="636161" y="5854024"/>
            <a:ext cx="2330137" cy="708120"/>
          </a:xfrm>
          <a:prstGeom prst="rect">
            <a:avLst/>
          </a:prstGeom>
          <a:solidFill>
            <a:srgbClr val="0F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2" name="Freeform: Shape 19">
            <a:extLst>
              <a:ext uri="{FF2B5EF4-FFF2-40B4-BE49-F238E27FC236}">
                <a16:creationId xmlns:a16="http://schemas.microsoft.com/office/drawing/2014/main" id="{9D307BA6-8A60-85D7-CC8B-894256DC4B90}"/>
              </a:ext>
            </a:extLst>
          </p:cNvPr>
          <p:cNvSpPr/>
          <p:nvPr userDrawn="1"/>
        </p:nvSpPr>
        <p:spPr>
          <a:xfrm>
            <a:off x="8517470" y="2248218"/>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7" name="Freeform: Shape 19">
            <a:extLst>
              <a:ext uri="{FF2B5EF4-FFF2-40B4-BE49-F238E27FC236}">
                <a16:creationId xmlns:a16="http://schemas.microsoft.com/office/drawing/2014/main" id="{F38B75F8-75D4-4B41-B7C7-433032DD0A6F}"/>
              </a:ext>
            </a:extLst>
          </p:cNvPr>
          <p:cNvSpPr/>
          <p:nvPr userDrawn="1"/>
        </p:nvSpPr>
        <p:spPr>
          <a:xfrm>
            <a:off x="9578882" y="460803"/>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8" name="Freeform: Shape 24">
            <a:extLst>
              <a:ext uri="{FF2B5EF4-FFF2-40B4-BE49-F238E27FC236}">
                <a16:creationId xmlns:a16="http://schemas.microsoft.com/office/drawing/2014/main" id="{671D1224-EDDC-4900-92DC-13608D44C524}"/>
              </a:ext>
            </a:extLst>
          </p:cNvPr>
          <p:cNvSpPr/>
          <p:nvPr userDrawn="1"/>
        </p:nvSpPr>
        <p:spPr>
          <a:xfrm>
            <a:off x="9522496"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15" name="Freeform 14">
            <a:extLst>
              <a:ext uri="{FF2B5EF4-FFF2-40B4-BE49-F238E27FC236}">
                <a16:creationId xmlns:a16="http://schemas.microsoft.com/office/drawing/2014/main" id="{635A9E44-4E60-1AD1-0B85-72422683B48A}"/>
              </a:ext>
            </a:extLst>
          </p:cNvPr>
          <p:cNvSpPr/>
          <p:nvPr userDrawn="1"/>
        </p:nvSpPr>
        <p:spPr>
          <a:xfrm>
            <a:off x="11034052" y="3709992"/>
            <a:ext cx="117318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7" name="Title 1">
            <a:extLst>
              <a:ext uri="{FF2B5EF4-FFF2-40B4-BE49-F238E27FC236}">
                <a16:creationId xmlns:a16="http://schemas.microsoft.com/office/drawing/2014/main" id="{D041C638-CBB8-1159-9AF8-B5D14CC7BE0F}"/>
              </a:ext>
            </a:extLst>
          </p:cNvPr>
          <p:cNvSpPr>
            <a:spLocks noGrp="1"/>
          </p:cNvSpPr>
          <p:nvPr>
            <p:ph type="title"/>
          </p:nvPr>
        </p:nvSpPr>
        <p:spPr>
          <a:xfrm>
            <a:off x="914400" y="1060704"/>
            <a:ext cx="7132320" cy="1773936"/>
          </a:xfrm>
        </p:spPr>
        <p:txBody>
          <a:bodyPr anchor="b">
            <a:normAutofit/>
          </a:bodyPr>
          <a:lstStyle>
            <a:lvl1pPr>
              <a:defRPr sz="360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E3E34C76-4814-6AFA-CEFD-F82B9ED9BB1D}"/>
              </a:ext>
            </a:extLst>
          </p:cNvPr>
          <p:cNvSpPr>
            <a:spLocks noGrp="1"/>
          </p:cNvSpPr>
          <p:nvPr>
            <p:ph idx="1"/>
          </p:nvPr>
        </p:nvSpPr>
        <p:spPr>
          <a:xfrm>
            <a:off x="914400" y="3108960"/>
            <a:ext cx="3291840" cy="2651760"/>
          </a:xfrm>
        </p:spPr>
        <p:txBody>
          <a:bodyPr/>
          <a:lstStyle>
            <a:lvl1pPr marL="0" indent="0">
              <a:buNone/>
              <a:defRPr sz="1800"/>
            </a:lvl1pPr>
            <a:lvl2pPr marL="347472">
              <a:defRPr sz="1800"/>
            </a:lvl2pPr>
            <a:lvl3pPr marL="731520">
              <a:defRPr sz="1800"/>
            </a:lvl3pPr>
            <a:lvl4pPr marL="109728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42F254A-B4C7-D072-FEB9-22F9A2B0CA64}"/>
              </a:ext>
            </a:extLst>
          </p:cNvPr>
          <p:cNvSpPr>
            <a:spLocks noGrp="1"/>
          </p:cNvSpPr>
          <p:nvPr>
            <p:ph idx="56"/>
          </p:nvPr>
        </p:nvSpPr>
        <p:spPr>
          <a:xfrm>
            <a:off x="4754880" y="3108960"/>
            <a:ext cx="3291840" cy="2651760"/>
          </a:xfrm>
        </p:spPr>
        <p:txBody>
          <a:bodyPr/>
          <a:lstStyle>
            <a:lvl1pPr marL="0" indent="0">
              <a:buNone/>
              <a:defRPr sz="1800"/>
            </a:lvl1pPr>
            <a:lvl2pPr marL="347472">
              <a:defRPr sz="1800"/>
            </a:lvl2pPr>
            <a:lvl3pPr marL="731520">
              <a:defRPr sz="1800"/>
            </a:lvl3pPr>
            <a:lvl4pPr marL="109728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ooter Placeholder 8">
            <a:extLst>
              <a:ext uri="{FF2B5EF4-FFF2-40B4-BE49-F238E27FC236}">
                <a16:creationId xmlns:a16="http://schemas.microsoft.com/office/drawing/2014/main" id="{85DBF4DF-D0B4-1DA6-0271-5D4033A9C19C}"/>
              </a:ext>
            </a:extLst>
          </p:cNvPr>
          <p:cNvSpPr>
            <a:spLocks noGrp="1"/>
          </p:cNvSpPr>
          <p:nvPr>
            <p:ph type="ftr" sz="quarter" idx="57"/>
          </p:nvPr>
        </p:nvSpPr>
        <p:spPr/>
        <p:txBody>
          <a:bodyPr/>
          <a:lstStyle/>
          <a:p>
            <a:endParaRPr lang="en-US" noProof="0" dirty="0"/>
          </a:p>
        </p:txBody>
      </p:sp>
      <p:sp>
        <p:nvSpPr>
          <p:cNvPr id="6" name="Slide Number Placehold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61364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Content placeholder 47">
            <a:extLst>
              <a:ext uri="{FF2B5EF4-FFF2-40B4-BE49-F238E27FC236}">
                <a16:creationId xmlns:a16="http://schemas.microsoft.com/office/drawing/2014/main" id="{117BCD91-6BBA-AACD-3424-C3A4E5C1AB1D}"/>
              </a:ext>
            </a:extLst>
          </p:cNvPr>
          <p:cNvSpPr>
            <a:spLocks noGrp="1" noChangeAspect="1"/>
          </p:cNvSpPr>
          <p:nvPr>
            <p:ph type="pic" sz="quarter" idx="48"/>
          </p:nvPr>
        </p:nvSpPr>
        <p:spPr>
          <a:xfrm>
            <a:off x="914400" y="539496"/>
            <a:ext cx="5025207" cy="577900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a:t>Click icon to add picture</a:t>
            </a:r>
            <a:endParaRPr lang="en-US" altLang="zh-CN" noProof="0" dirty="0"/>
          </a:p>
        </p:txBody>
      </p:sp>
      <p:pic>
        <p:nvPicPr>
          <p:cNvPr id="7" name="Shape 33">
            <a:extLst>
              <a:ext uri="{FF2B5EF4-FFF2-40B4-BE49-F238E27FC236}">
                <a16:creationId xmlns:a16="http://schemas.microsoft.com/office/drawing/2014/main" id="{78B6A20E-2402-E586-7E92-A2C0D0B854D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352010" y="4038403"/>
            <a:ext cx="1438713" cy="1645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3" name="Freeform: Shape 11">
            <a:extLst>
              <a:ext uri="{FF2B5EF4-FFF2-40B4-BE49-F238E27FC236}">
                <a16:creationId xmlns:a16="http://schemas.microsoft.com/office/drawing/2014/main" id="{20E24AA2-A4D8-FFB3-C801-0E57990B8CB6}"/>
              </a:ext>
            </a:extLst>
          </p:cNvPr>
          <p:cNvSpPr/>
          <p:nvPr userDrawn="1"/>
        </p:nvSpPr>
        <p:spPr>
          <a:xfrm>
            <a:off x="1360235" y="5541405"/>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1">
              <a:lumMod val="60000"/>
              <a:lumOff val="4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9" name="Freeform: Shape 5">
            <a:extLst>
              <a:ext uri="{FF2B5EF4-FFF2-40B4-BE49-F238E27FC236}">
                <a16:creationId xmlns:a16="http://schemas.microsoft.com/office/drawing/2014/main" id="{1FEC53F3-5030-5BCF-54CA-ABB14457C073}"/>
              </a:ext>
            </a:extLst>
          </p:cNvPr>
          <p:cNvSpPr/>
          <p:nvPr userDrawn="1"/>
        </p:nvSpPr>
        <p:spPr>
          <a:xfrm>
            <a:off x="5429027" y="393334"/>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Tree>
    <p:extLst>
      <p:ext uri="{BB962C8B-B14F-4D97-AF65-F5344CB8AC3E}">
        <p14:creationId xmlns:p14="http://schemas.microsoft.com/office/powerpoint/2010/main" val="340771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6721E85-C7DE-A05F-D33D-97CAF161E33A}"/>
              </a:ext>
            </a:extLst>
          </p:cNvPr>
          <p:cNvSpPr/>
          <p:nvPr userDrawn="1"/>
        </p:nvSpPr>
        <p:spPr>
          <a:xfrm>
            <a:off x="0" y="2860787"/>
            <a:ext cx="2004570" cy="3676532"/>
          </a:xfrm>
          <a:custGeom>
            <a:avLst/>
            <a:gdLst>
              <a:gd name="connsiteX0" fmla="*/ 417538 w 2004570"/>
              <a:gd name="connsiteY0" fmla="*/ 0 h 3676532"/>
              <a:gd name="connsiteX1" fmla="*/ 2004570 w 2004570"/>
              <a:gd name="connsiteY1" fmla="*/ 925683 h 3676532"/>
              <a:gd name="connsiteX2" fmla="*/ 2004570 w 2004570"/>
              <a:gd name="connsiteY2" fmla="*/ 2763949 h 3676532"/>
              <a:gd name="connsiteX3" fmla="*/ 413202 w 2004570"/>
              <a:gd name="connsiteY3" fmla="*/ 3676532 h 3676532"/>
              <a:gd name="connsiteX4" fmla="*/ 0 w 2004570"/>
              <a:gd name="connsiteY4" fmla="*/ 3439338 h 3676532"/>
              <a:gd name="connsiteX5" fmla="*/ 0 w 2004570"/>
              <a:gd name="connsiteY5" fmla="*/ 24107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570" h="3676532">
                <a:moveTo>
                  <a:pt x="417538" y="0"/>
                </a:moveTo>
                <a:lnTo>
                  <a:pt x="2004570" y="925683"/>
                </a:lnTo>
                <a:lnTo>
                  <a:pt x="2004570" y="2763949"/>
                </a:lnTo>
                <a:lnTo>
                  <a:pt x="413202" y="3676532"/>
                </a:lnTo>
                <a:lnTo>
                  <a:pt x="0" y="3439338"/>
                </a:lnTo>
                <a:lnTo>
                  <a:pt x="0" y="241075"/>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2BA5A58B-9440-7DAB-E7D7-3143B049FBAC}"/>
              </a:ext>
            </a:extLst>
          </p:cNvPr>
          <p:cNvSpPr/>
          <p:nvPr userDrawn="1"/>
        </p:nvSpPr>
        <p:spPr>
          <a:xfrm flipH="1">
            <a:off x="657773" y="5253270"/>
            <a:ext cx="1710765" cy="1621875"/>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4">
            <a:extLst>
              <a:ext uri="{FF2B5EF4-FFF2-40B4-BE49-F238E27FC236}">
                <a16:creationId xmlns:a16="http://schemas.microsoft.com/office/drawing/2014/main" id="{A23F9759-CF52-CE45-5E22-9678534685A7}"/>
              </a:ext>
            </a:extLst>
          </p:cNvPr>
          <p:cNvSpPr/>
          <p:nvPr userDrawn="1"/>
        </p:nvSpPr>
        <p:spPr>
          <a:xfrm flipH="1">
            <a:off x="2275432"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Title 5">
            <a:extLst>
              <a:ext uri="{FF2B5EF4-FFF2-40B4-BE49-F238E27FC236}">
                <a16:creationId xmlns:a16="http://schemas.microsoft.com/office/drawing/2014/main" id="{5D84FCC1-368D-680C-31AA-597C3AAF4232}"/>
              </a:ext>
            </a:extLst>
          </p:cNvPr>
          <p:cNvSpPr>
            <a:spLocks noGrp="1"/>
          </p:cNvSpPr>
          <p:nvPr>
            <p:ph type="title"/>
          </p:nvPr>
        </p:nvSpPr>
        <p:spPr>
          <a:xfrm>
            <a:off x="3465576" y="1499616"/>
            <a:ext cx="7955280" cy="1335024"/>
          </a:xfrm>
        </p:spPr>
        <p:txBody>
          <a:bodyPr anchor="b">
            <a:normAutofit/>
          </a:bodyPr>
          <a:lstStyle>
            <a:lvl1pPr>
              <a:defRPr sz="3600"/>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6FFF81D2-C0B4-3B82-8DF6-D10CC07C441C}"/>
              </a:ext>
            </a:extLst>
          </p:cNvPr>
          <p:cNvSpPr>
            <a:spLocks noGrp="1"/>
          </p:cNvSpPr>
          <p:nvPr>
            <p:ph idx="14"/>
          </p:nvPr>
        </p:nvSpPr>
        <p:spPr>
          <a:xfrm>
            <a:off x="3465576" y="3108960"/>
            <a:ext cx="4572000" cy="3108960"/>
          </a:xfrm>
        </p:spPr>
        <p:txBody>
          <a:bodyPr/>
          <a:lstStyle>
            <a:lvl1pPr marL="512064" indent="-512064">
              <a:buFont typeface="+mj-lt"/>
              <a:buAutoNum type="arabicPeriod"/>
              <a:defRPr sz="1800"/>
            </a:lvl1pPr>
            <a:lvl2pPr marL="1097280" indent="-512064">
              <a:buFont typeface="+mj-lt"/>
              <a:buAutoNum type="alphaLcPeriod"/>
              <a:defRPr sz="1800"/>
            </a:lvl2pPr>
            <a:lvl3pPr marL="1645920" indent="-512064">
              <a:buFont typeface="+mj-lt"/>
              <a:buAutoNum type="romanLcPeriod"/>
              <a:defRPr sz="1800"/>
            </a:lvl3pPr>
            <a:lvl4pPr marL="2194560" indent="-512064">
              <a:buFont typeface="+mj-lt"/>
              <a:buAutoNum type="arabicParen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F190F721-56C7-251D-948D-117696095C32}"/>
              </a:ext>
            </a:extLst>
          </p:cNvPr>
          <p:cNvSpPr>
            <a:spLocks noGrp="1"/>
          </p:cNvSpPr>
          <p:nvPr>
            <p:ph idx="1"/>
          </p:nvPr>
        </p:nvSpPr>
        <p:spPr>
          <a:xfrm>
            <a:off x="8229600" y="3108960"/>
            <a:ext cx="3017520" cy="3108960"/>
          </a:xfrm>
        </p:spPr>
        <p:txBody>
          <a:bodyPr/>
          <a:lstStyle>
            <a:lvl1pPr marL="0" indent="0">
              <a:lnSpc>
                <a:spcPct val="100000"/>
              </a:lnSpc>
              <a:spcBef>
                <a:spcPts val="0"/>
              </a:spcBef>
              <a:spcAft>
                <a:spcPts val="600"/>
              </a:spcAft>
              <a:buNone/>
              <a:defRPr sz="180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a:extLst>
              <a:ext uri="{FF2B5EF4-FFF2-40B4-BE49-F238E27FC236}">
                <a16:creationId xmlns:a16="http://schemas.microsoft.com/office/drawing/2014/main" id="{6C94E8A0-C02C-2322-50C1-50080A793F84}"/>
              </a:ext>
            </a:extLst>
          </p:cNvPr>
          <p:cNvSpPr>
            <a:spLocks noGrp="1"/>
          </p:cNvSpPr>
          <p:nvPr>
            <p:ph type="ftr" sz="quarter" idx="41"/>
          </p:nvPr>
        </p:nvSpPr>
        <p:spPr>
          <a:xfrm>
            <a:off x="3465576" y="6217920"/>
            <a:ext cx="4114800" cy="365125"/>
          </a:xfrm>
        </p:spPr>
        <p:txBody>
          <a:bodyPr/>
          <a:lstStyle/>
          <a:p>
            <a:endParaRPr lang="en-US" noProof="0" dirty="0"/>
          </a:p>
        </p:txBody>
      </p:sp>
      <p:sp>
        <p:nvSpPr>
          <p:cNvPr id="5" name="Slide Number Placeholder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a:noAutofit/>
          </a:bodyPr>
          <a:lstStyle/>
          <a:p>
            <a:fld id="{47FEACEE-25B4-4A2D-B147-27296E36371D}" type="slidenum">
              <a:rPr lang="en-US" altLang="zh-CN" noProof="0" smtClean="0"/>
              <a:pPr/>
              <a:t>‹#›</a:t>
            </a:fld>
            <a:endParaRPr lang="en-US" altLang="zh-CN" noProof="0" dirty="0"/>
          </a:p>
        </p:txBody>
      </p:sp>
      <p:sp>
        <p:nvSpPr>
          <p:cNvPr id="2" name="Freeform: Shape 12">
            <a:extLst>
              <a:ext uri="{FF2B5EF4-FFF2-40B4-BE49-F238E27FC236}">
                <a16:creationId xmlns:a16="http://schemas.microsoft.com/office/drawing/2014/main" id="{0750FD92-E143-4402-D455-30DC417CBDBE}"/>
              </a:ext>
            </a:extLst>
          </p:cNvPr>
          <p:cNvSpPr/>
          <p:nvPr userDrawn="1"/>
        </p:nvSpPr>
        <p:spPr>
          <a:xfrm>
            <a:off x="1198465" y="958947"/>
            <a:ext cx="1544735" cy="174369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29" name="Freeform 28">
            <a:extLst>
              <a:ext uri="{FF2B5EF4-FFF2-40B4-BE49-F238E27FC236}">
                <a16:creationId xmlns:a16="http://schemas.microsoft.com/office/drawing/2014/main" id="{6B13E9E2-D67B-E75B-D60D-CE3782A4FC67}"/>
              </a:ext>
            </a:extLst>
          </p:cNvPr>
          <p:cNvSpPr/>
          <p:nvPr userDrawn="1"/>
        </p:nvSpPr>
        <p:spPr>
          <a:xfrm>
            <a:off x="326738" y="0"/>
            <a:ext cx="1544359" cy="1254845"/>
          </a:xfrm>
          <a:custGeom>
            <a:avLst/>
            <a:gdLst>
              <a:gd name="connsiteX0" fmla="*/ 0 w 1544359"/>
              <a:gd name="connsiteY0" fmla="*/ 0 h 1254845"/>
              <a:gd name="connsiteX1" fmla="*/ 1544359 w 1544359"/>
              <a:gd name="connsiteY1" fmla="*/ 0 h 1254845"/>
              <a:gd name="connsiteX2" fmla="*/ 1543519 w 1544359"/>
              <a:gd name="connsiteY2" fmla="*/ 822090 h 1254845"/>
              <a:gd name="connsiteX3" fmla="*/ 772206 w 1544359"/>
              <a:gd name="connsiteY3" fmla="*/ 1254845 h 1254845"/>
              <a:gd name="connsiteX4" fmla="*/ 0 w 1544359"/>
              <a:gd name="connsiteY4" fmla="*/ 822027 h 1254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59" h="1254845">
                <a:moveTo>
                  <a:pt x="0" y="0"/>
                </a:moveTo>
                <a:lnTo>
                  <a:pt x="1544359" y="0"/>
                </a:lnTo>
                <a:lnTo>
                  <a:pt x="1543519" y="822090"/>
                </a:lnTo>
                <a:lnTo>
                  <a:pt x="772206" y="1254845"/>
                </a:lnTo>
                <a:lnTo>
                  <a:pt x="0" y="82202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662113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ontent placeholder 47">
            <a:extLst>
              <a:ext uri="{FF2B5EF4-FFF2-40B4-BE49-F238E27FC236}">
                <a16:creationId xmlns:a16="http://schemas.microsoft.com/office/drawing/2014/main" id="{28B6388A-37D2-4382-A7FC-9B9A76BDE84D}"/>
              </a:ext>
            </a:extLst>
          </p:cNvPr>
          <p:cNvSpPr>
            <a:spLocks noGrp="1"/>
          </p:cNvSpPr>
          <p:nvPr>
            <p:ph type="sldNum" sz="quarter" idx="4"/>
          </p:nvPr>
        </p:nvSpPr>
        <p:spPr>
          <a:xfrm>
            <a:off x="11194169" y="6217920"/>
            <a:ext cx="458592" cy="365125"/>
          </a:xfrm>
          <a:prstGeom prst="rect">
            <a:avLst/>
          </a:prstGeom>
        </p:spPr>
        <p:txBody>
          <a:bodyPr vert="horz" lIns="91440" tIns="45720" rIns="91440" bIns="45720" rtlCol="0" anchor="ctr">
            <a:noAutofit/>
          </a:bodyPr>
          <a:lstStyle>
            <a:lvl1pPr algn="ctr">
              <a:defRPr sz="1200">
                <a:solidFill>
                  <a:schemeClr val="bg1"/>
                </a:solidFill>
                <a:latin typeface="+mn-lt"/>
              </a:defRPr>
            </a:lvl1pPr>
          </a:lstStyle>
          <a:p>
            <a:fld id="{47FEACEE-25B4-4A2D-B147-27296E36371D}" type="slidenum">
              <a:rPr lang="en-US" altLang="zh-CN" noProof="0" smtClean="0"/>
              <a:pPr/>
              <a:t>‹#›</a:t>
            </a:fld>
            <a:endParaRPr lang="en-US" altLang="zh-CN" noProof="0" dirty="0"/>
          </a:p>
        </p:txBody>
      </p:sp>
      <p:sp>
        <p:nvSpPr>
          <p:cNvPr id="6" name="Text Placeholder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noProof="0"/>
              <a:t>Click to edit Master title style</a:t>
            </a:r>
          </a:p>
        </p:txBody>
      </p:sp>
      <p:sp>
        <p:nvSpPr>
          <p:cNvPr id="8" name="Footer Placeholder 7">
            <a:extLst>
              <a:ext uri="{FF2B5EF4-FFF2-40B4-BE49-F238E27FC236}">
                <a16:creationId xmlns:a16="http://schemas.microsoft.com/office/drawing/2014/main" id="{C176125D-E69D-E2ED-1549-3D67DBD487E0}"/>
              </a:ext>
            </a:extLst>
          </p:cNvPr>
          <p:cNvSpPr>
            <a:spLocks noGrp="1"/>
          </p:cNvSpPr>
          <p:nvPr>
            <p:ph type="ftr" sz="quarter" idx="3"/>
          </p:nvPr>
        </p:nvSpPr>
        <p:spPr>
          <a:xfrm>
            <a:off x="914400" y="6217920"/>
            <a:ext cx="4114800" cy="365125"/>
          </a:xfrm>
          <a:prstGeom prst="rect">
            <a:avLst/>
          </a:prstGeom>
        </p:spPr>
        <p:txBody>
          <a:bodyPr vert="horz" lIns="91440" tIns="45720" rIns="91440" bIns="45720" rtlCol="0" anchor="ctr">
            <a:noAutofit/>
          </a:bodyPr>
          <a:lstStyle>
            <a:lvl1pPr algn="l">
              <a:defRPr sz="1200">
                <a:solidFill>
                  <a:schemeClr val="bg1"/>
                </a:solidFill>
                <a:latin typeface="+mn-lt"/>
              </a:defRPr>
            </a:lvl1pPr>
          </a:lstStyle>
          <a:p>
            <a:endParaRPr lang="en-US" noProof="0" dirty="0"/>
          </a:p>
        </p:txBody>
      </p:sp>
    </p:spTree>
    <p:extLst>
      <p:ext uri="{BB962C8B-B14F-4D97-AF65-F5344CB8AC3E}">
        <p14:creationId xmlns:p14="http://schemas.microsoft.com/office/powerpoint/2010/main" val="2020574204"/>
      </p:ext>
    </p:extLst>
  </p:cSld>
  <p:clrMap bg1="lt1" tx1="dk1" bg2="lt2" tx2="dk2" accent1="accent1" accent2="accent2" accent3="accent3" accent4="accent4" accent5="accent5" accent6="accent6" hlink="hlink" folHlink="folHlink"/>
  <p:sldLayoutIdLst>
    <p:sldLayoutId id="2147483667" r:id="rId1"/>
    <p:sldLayoutId id="2147483671" r:id="rId2"/>
    <p:sldLayoutId id="2147483674" r:id="rId3"/>
    <p:sldLayoutId id="2147483669" r:id="rId4"/>
    <p:sldLayoutId id="2147483655" r:id="rId5"/>
    <p:sldLayoutId id="2147483651" r:id="rId6"/>
    <p:sldLayoutId id="2147483662" r:id="rId7"/>
    <p:sldLayoutId id="2147483653" r:id="rId8"/>
    <p:sldLayoutId id="2147483663" r:id="rId9"/>
    <p:sldLayoutId id="2147483665" r:id="rId10"/>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guide id="2" pos="3840" userDrawn="1">
          <p15:clr>
            <a:srgbClr val="F26B43"/>
          </p15:clr>
        </p15:guide>
        <p15:guide id="3" pos="5640" userDrawn="1">
          <p15:clr>
            <a:srgbClr val="F26B43"/>
          </p15:clr>
        </p15:guide>
        <p15:guide id="4" pos="1656" userDrawn="1">
          <p15:clr>
            <a:srgbClr val="F26B43"/>
          </p15:clr>
        </p15:guide>
        <p15:guide id="5" pos="52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lvr.sd8.bc.ca/programs/athletics/lvr"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lvr.sd8.bc.ca/node/37657" TargetMode="External"/><Relationship Id="rId2" Type="http://schemas.openxmlformats.org/officeDocument/2006/relationships/hyperlink" Target="https://lvr.sd8.bc.ca/" TargetMode="External"/><Relationship Id="rId1" Type="http://schemas.openxmlformats.org/officeDocument/2006/relationships/slideLayout" Target="../slideLayouts/slideLayout3.xml"/><Relationship Id="rId5" Type="http://schemas.openxmlformats.org/officeDocument/2006/relationships/hyperlink" Target="https://www.educationplannerbc.ca/" TargetMode="External"/><Relationship Id="rId4" Type="http://schemas.openxmlformats.org/officeDocument/2006/relationships/hyperlink" Target="https://lvr.sd8.bc.ca/sites/default/files/documents/2025-05/SD8%20Three%20Year%20Graduation%20Plan%20Template%2021%2022%20fillable_0_0.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ian.cooper@sd8.bc.ca"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hyperlink" Target="mailto:cara.mcguire@sd8.bc.ca" TargetMode="External"/><Relationship Id="rId5" Type="http://schemas.openxmlformats.org/officeDocument/2006/relationships/hyperlink" Target="mailto:roman.wyllie@sd8.bc.ca" TargetMode="External"/><Relationship Id="rId4" Type="http://schemas.openxmlformats.org/officeDocument/2006/relationships/hyperlink" Target="https://lvr.sd8.bc.ca/blog"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A3B864-5E85-99D2-93E5-5CA1F4F35DC7}"/>
              </a:ext>
            </a:extLst>
          </p:cNvPr>
          <p:cNvSpPr>
            <a:spLocks noGrp="1"/>
          </p:cNvSpPr>
          <p:nvPr>
            <p:ph type="title"/>
          </p:nvPr>
        </p:nvSpPr>
        <p:spPr>
          <a:xfrm>
            <a:off x="3370326" y="489966"/>
            <a:ext cx="7955280" cy="1335024"/>
          </a:xfrm>
        </p:spPr>
        <p:txBody>
          <a:bodyPr lIns="0" anchor="b" anchorCtr="0">
            <a:normAutofit/>
          </a:bodyPr>
          <a:lstStyle/>
          <a:p>
            <a:r>
              <a:rPr lang="en-US" altLang="zh-CN" sz="4000" dirty="0"/>
              <a:t>LV Rogers</a:t>
            </a:r>
            <a:br>
              <a:rPr lang="en-US" altLang="zh-CN" sz="4000" dirty="0"/>
            </a:br>
            <a:r>
              <a:rPr lang="en-US" altLang="zh-CN" sz="4000" dirty="0"/>
              <a:t>Course Selection Presentation </a:t>
            </a:r>
            <a:endParaRPr lang="en-US" sz="4000" dirty="0"/>
          </a:p>
        </p:txBody>
      </p:sp>
      <p:sp>
        <p:nvSpPr>
          <p:cNvPr id="9" name="Text Placeholder 8">
            <a:extLst>
              <a:ext uri="{FF2B5EF4-FFF2-40B4-BE49-F238E27FC236}">
                <a16:creationId xmlns:a16="http://schemas.microsoft.com/office/drawing/2014/main" id="{485E0237-B9A1-0B58-E0AA-05EF84817EB4}"/>
              </a:ext>
            </a:extLst>
          </p:cNvPr>
          <p:cNvSpPr>
            <a:spLocks noGrp="1"/>
          </p:cNvSpPr>
          <p:nvPr>
            <p:ph idx="14"/>
          </p:nvPr>
        </p:nvSpPr>
        <p:spPr>
          <a:xfrm>
            <a:off x="3370326" y="2175510"/>
            <a:ext cx="4572000" cy="1158240"/>
          </a:xfrm>
        </p:spPr>
        <p:txBody>
          <a:bodyPr>
            <a:normAutofit/>
          </a:bodyPr>
          <a:lstStyle/>
          <a:p>
            <a:pPr marL="0" indent="0">
              <a:buNone/>
            </a:pPr>
            <a:r>
              <a:rPr lang="en-US" sz="2400" b="1" dirty="0">
                <a:latin typeface="+mj-lt"/>
              </a:rPr>
              <a:t>2026 - 2027</a:t>
            </a:r>
            <a:br>
              <a:rPr lang="en-US" sz="2400" b="1" dirty="0">
                <a:latin typeface="+mj-lt"/>
              </a:rPr>
            </a:br>
            <a:r>
              <a:rPr lang="en-US" sz="2400" b="1" dirty="0">
                <a:latin typeface="+mj-lt"/>
              </a:rPr>
              <a:t>Grade 10 going into Grade 11</a:t>
            </a:r>
          </a:p>
        </p:txBody>
      </p:sp>
      <p:pic>
        <p:nvPicPr>
          <p:cNvPr id="20" name="Picture Placeholder 19">
            <a:extLst>
              <a:ext uri="{FF2B5EF4-FFF2-40B4-BE49-F238E27FC236}">
                <a16:creationId xmlns:a16="http://schemas.microsoft.com/office/drawing/2014/main" id="{E83BB08F-E403-8715-0B24-AD9E4B72C80E}"/>
              </a:ext>
            </a:extLst>
          </p:cNvPr>
          <p:cNvPicPr>
            <a:picLocks noGrp="1" noChangeAspect="1"/>
          </p:cNvPicPr>
          <p:nvPr>
            <p:ph idx="1"/>
          </p:nvPr>
        </p:nvPicPr>
        <p:blipFill>
          <a:blip r:embed="rId3"/>
          <a:stretch>
            <a:fillRect/>
          </a:stretch>
        </p:blipFill>
        <p:spPr>
          <a:xfrm>
            <a:off x="8913701" y="2305050"/>
            <a:ext cx="2509764" cy="3093719"/>
          </a:xfrm>
          <a:noFill/>
        </p:spPr>
      </p:pic>
      <p:sp>
        <p:nvSpPr>
          <p:cNvPr id="27" name="Slide Number Placeholder 4">
            <a:extLst>
              <a:ext uri="{FF2B5EF4-FFF2-40B4-BE49-F238E27FC236}">
                <a16:creationId xmlns:a16="http://schemas.microsoft.com/office/drawing/2014/main" id="{65FF7179-E2CA-720A-2AD4-94C434172DBB}"/>
              </a:ext>
            </a:extLst>
          </p:cNvPr>
          <p:cNvSpPr>
            <a:spLocks noGrp="1"/>
          </p:cNvSpPr>
          <p:nvPr>
            <p:ph type="sldNum" sz="quarter" idx="40"/>
          </p:nvPr>
        </p:nvSpPr>
        <p:spPr>
          <a:xfrm>
            <a:off x="11194169" y="6217920"/>
            <a:ext cx="458592" cy="365125"/>
          </a:xfrm>
        </p:spPr>
        <p:txBody>
          <a:bodyPr anchor="ctr">
            <a:normAutofit/>
          </a:bodyPr>
          <a:lstStyle/>
          <a:p>
            <a:pPr>
              <a:spcAft>
                <a:spcPts val="600"/>
              </a:spcAft>
            </a:pPr>
            <a:fld id="{47FEACEE-25B4-4A2D-B147-27296E36371D}" type="slidenum">
              <a:rPr lang="en-US" altLang="zh-CN" noProof="0" smtClean="0"/>
              <a:pPr>
                <a:spcAft>
                  <a:spcPts val="600"/>
                </a:spcAft>
              </a:pPr>
              <a:t>1</a:t>
            </a:fld>
            <a:endParaRPr lang="en-US" altLang="zh-CN" noProof="0"/>
          </a:p>
        </p:txBody>
      </p:sp>
    </p:spTree>
    <p:extLst>
      <p:ext uri="{BB962C8B-B14F-4D97-AF65-F5344CB8AC3E}">
        <p14:creationId xmlns:p14="http://schemas.microsoft.com/office/powerpoint/2010/main" val="389844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7491-CAF5-AEDD-79C9-5FCAA11C088C}"/>
              </a:ext>
            </a:extLst>
          </p:cNvPr>
          <p:cNvSpPr>
            <a:spLocks noGrp="1"/>
          </p:cNvSpPr>
          <p:nvPr>
            <p:ph type="title"/>
          </p:nvPr>
        </p:nvSpPr>
        <p:spPr>
          <a:xfrm>
            <a:off x="914399" y="731520"/>
            <a:ext cx="9750175" cy="819878"/>
          </a:xfrm>
        </p:spPr>
        <p:txBody>
          <a:bodyPr>
            <a:normAutofit/>
          </a:bodyPr>
          <a:lstStyle/>
          <a:p>
            <a:r>
              <a:rPr lang="en-US" dirty="0"/>
              <a:t>Grade 11 Social Studies options</a:t>
            </a:r>
          </a:p>
        </p:txBody>
      </p:sp>
      <p:sp>
        <p:nvSpPr>
          <p:cNvPr id="4" name="Content Placeholder 3">
            <a:extLst>
              <a:ext uri="{FF2B5EF4-FFF2-40B4-BE49-F238E27FC236}">
                <a16:creationId xmlns:a16="http://schemas.microsoft.com/office/drawing/2014/main" id="{A66ABA8C-9BA5-5997-85C2-A88D76C89D2D}"/>
              </a:ext>
            </a:extLst>
          </p:cNvPr>
          <p:cNvSpPr>
            <a:spLocks noGrp="1"/>
          </p:cNvSpPr>
          <p:nvPr>
            <p:ph idx="30"/>
          </p:nvPr>
        </p:nvSpPr>
        <p:spPr>
          <a:xfrm>
            <a:off x="914400" y="2106202"/>
            <a:ext cx="8348472" cy="3277456"/>
          </a:xfrm>
        </p:spPr>
        <p:txBody>
          <a:bodyPr>
            <a:normAutofit/>
          </a:bodyPr>
          <a:lstStyle/>
          <a:p>
            <a:pPr marL="0" indent="0">
              <a:buNone/>
            </a:pPr>
            <a:r>
              <a:rPr lang="en-US" sz="2200" dirty="0"/>
              <a:t>Students should take Exploration in Socials 11 to learn how Canada developed to this day and gain a better understanding of our national and international relationships. This is a foundational course to build students’ skills in </a:t>
            </a:r>
            <a:r>
              <a:rPr lang="en-US" sz="2200"/>
              <a:t>Social Studies.</a:t>
            </a:r>
            <a:endParaRPr lang="en-US" sz="2200" dirty="0"/>
          </a:p>
          <a:p>
            <a:pPr marL="0" indent="0">
              <a:buNone/>
            </a:pPr>
            <a:r>
              <a:rPr lang="en-US" sz="2200" dirty="0"/>
              <a:t>Students can also take Law 12, BC First Peoples 12, Human Geography 12, or Comparative Cultures 12. These will go more in depth into the current social and political landscape. Students should expect a high degree of rigor as can be expected of Grade 12 coursework.</a:t>
            </a:r>
          </a:p>
        </p:txBody>
      </p:sp>
      <p:sp>
        <p:nvSpPr>
          <p:cNvPr id="5" name="Slide Number Placeholder 4">
            <a:extLst>
              <a:ext uri="{FF2B5EF4-FFF2-40B4-BE49-F238E27FC236}">
                <a16:creationId xmlns:a16="http://schemas.microsoft.com/office/drawing/2014/main" id="{A36354FE-6CE9-A8B6-D3CB-7BF1407BC53C}"/>
              </a:ext>
            </a:extLst>
          </p:cNvPr>
          <p:cNvSpPr>
            <a:spLocks noGrp="1"/>
          </p:cNvSpPr>
          <p:nvPr>
            <p:ph type="sldNum" sz="quarter" idx="29"/>
          </p:nvPr>
        </p:nvSpPr>
        <p:spPr/>
        <p:txBody>
          <a:bodyPr/>
          <a:lstStyle/>
          <a:p>
            <a:fld id="{47FEACEE-25B4-4A2D-B147-27296E36371D}" type="slidenum">
              <a:rPr lang="en-US" altLang="zh-CN" noProof="0" smtClean="0"/>
              <a:pPr/>
              <a:t>10</a:t>
            </a:fld>
            <a:endParaRPr lang="en-US" altLang="zh-CN" noProof="0" dirty="0"/>
          </a:p>
        </p:txBody>
      </p:sp>
    </p:spTree>
    <p:extLst>
      <p:ext uri="{BB962C8B-B14F-4D97-AF65-F5344CB8AC3E}">
        <p14:creationId xmlns:p14="http://schemas.microsoft.com/office/powerpoint/2010/main" val="3213715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7491-CAF5-AEDD-79C9-5FCAA11C088C}"/>
              </a:ext>
            </a:extLst>
          </p:cNvPr>
          <p:cNvSpPr>
            <a:spLocks noGrp="1"/>
          </p:cNvSpPr>
          <p:nvPr>
            <p:ph type="title"/>
          </p:nvPr>
        </p:nvSpPr>
        <p:spPr>
          <a:xfrm>
            <a:off x="914399" y="731520"/>
            <a:ext cx="9750175" cy="819878"/>
          </a:xfrm>
        </p:spPr>
        <p:txBody>
          <a:bodyPr/>
          <a:lstStyle/>
          <a:p>
            <a:r>
              <a:rPr lang="en-US" dirty="0"/>
              <a:t>Grade 11 English options</a:t>
            </a:r>
          </a:p>
        </p:txBody>
      </p:sp>
      <p:sp>
        <p:nvSpPr>
          <p:cNvPr id="4" name="Content Placeholder 3">
            <a:extLst>
              <a:ext uri="{FF2B5EF4-FFF2-40B4-BE49-F238E27FC236}">
                <a16:creationId xmlns:a16="http://schemas.microsoft.com/office/drawing/2014/main" id="{A66ABA8C-9BA5-5997-85C2-A88D76C89D2D}"/>
              </a:ext>
            </a:extLst>
          </p:cNvPr>
          <p:cNvSpPr>
            <a:spLocks noGrp="1"/>
          </p:cNvSpPr>
          <p:nvPr>
            <p:ph idx="30"/>
          </p:nvPr>
        </p:nvSpPr>
        <p:spPr>
          <a:xfrm>
            <a:off x="914400" y="1808252"/>
            <a:ext cx="8348472" cy="4309084"/>
          </a:xfrm>
        </p:spPr>
        <p:txBody>
          <a:bodyPr>
            <a:normAutofit/>
          </a:bodyPr>
          <a:lstStyle/>
          <a:p>
            <a:pPr marL="0" indent="0">
              <a:buNone/>
            </a:pPr>
            <a:r>
              <a:rPr lang="en-US" sz="2200" dirty="0"/>
              <a:t>New for this year is Composition11. Composition 11 provides opportunities for students to study, create, and write original and authentic pieces for a range of purposes and real-world audiences. </a:t>
            </a:r>
          </a:p>
          <a:p>
            <a:pPr marL="0" indent="0">
              <a:buNone/>
            </a:pPr>
            <a:r>
              <a:rPr lang="en-US" sz="2200" dirty="0"/>
              <a:t>Students may also select Literary Studies 11, AP 11 Language and Composition.</a:t>
            </a:r>
          </a:p>
          <a:p>
            <a:pPr marL="0" indent="0">
              <a:buNone/>
            </a:pPr>
            <a:br>
              <a:rPr lang="en-US" sz="2200" dirty="0"/>
            </a:br>
            <a:r>
              <a:rPr lang="en-US" sz="2200" dirty="0"/>
              <a:t>Students can also still take Creative Writing 12 as an elective course to expand their writing repertoire. However, this course would be in addition to English 11, not in place of that coursework.</a:t>
            </a:r>
          </a:p>
          <a:p>
            <a:pPr marL="0" indent="0">
              <a:buNone/>
            </a:pPr>
            <a:endParaRPr lang="en-US" dirty="0"/>
          </a:p>
        </p:txBody>
      </p:sp>
      <p:sp>
        <p:nvSpPr>
          <p:cNvPr id="5" name="Slide Number Placeholder 4">
            <a:extLst>
              <a:ext uri="{FF2B5EF4-FFF2-40B4-BE49-F238E27FC236}">
                <a16:creationId xmlns:a16="http://schemas.microsoft.com/office/drawing/2014/main" id="{A36354FE-6CE9-A8B6-D3CB-7BF1407BC53C}"/>
              </a:ext>
            </a:extLst>
          </p:cNvPr>
          <p:cNvSpPr>
            <a:spLocks noGrp="1"/>
          </p:cNvSpPr>
          <p:nvPr>
            <p:ph type="sldNum" sz="quarter" idx="29"/>
          </p:nvPr>
        </p:nvSpPr>
        <p:spPr/>
        <p:txBody>
          <a:bodyPr/>
          <a:lstStyle/>
          <a:p>
            <a:fld id="{47FEACEE-25B4-4A2D-B147-27296E36371D}" type="slidenum">
              <a:rPr lang="en-US" altLang="zh-CN" noProof="0" smtClean="0"/>
              <a:pPr/>
              <a:t>11</a:t>
            </a:fld>
            <a:endParaRPr lang="en-US" altLang="zh-CN" noProof="0" dirty="0"/>
          </a:p>
        </p:txBody>
      </p:sp>
    </p:spTree>
    <p:extLst>
      <p:ext uri="{BB962C8B-B14F-4D97-AF65-F5344CB8AC3E}">
        <p14:creationId xmlns:p14="http://schemas.microsoft.com/office/powerpoint/2010/main" val="2348737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FB27-A64E-119F-69FB-F2D95373616E}"/>
              </a:ext>
            </a:extLst>
          </p:cNvPr>
          <p:cNvSpPr>
            <a:spLocks noGrp="1"/>
          </p:cNvSpPr>
          <p:nvPr>
            <p:ph type="title"/>
          </p:nvPr>
        </p:nvSpPr>
        <p:spPr>
          <a:xfrm>
            <a:off x="571500" y="2733675"/>
            <a:ext cx="4572000" cy="2377440"/>
          </a:xfrm>
        </p:spPr>
        <p:txBody>
          <a:bodyPr/>
          <a:lstStyle/>
          <a:p>
            <a:r>
              <a:rPr lang="en-US" dirty="0"/>
              <a:t>Grade 11 Electives:</a:t>
            </a:r>
            <a:br>
              <a:rPr lang="en-US" dirty="0"/>
            </a:br>
            <a:endParaRPr lang="en-US" dirty="0"/>
          </a:p>
        </p:txBody>
      </p:sp>
      <p:sp>
        <p:nvSpPr>
          <p:cNvPr id="3" name="Content Placeholder 2">
            <a:extLst>
              <a:ext uri="{FF2B5EF4-FFF2-40B4-BE49-F238E27FC236}">
                <a16:creationId xmlns:a16="http://schemas.microsoft.com/office/drawing/2014/main" id="{E105E474-47C9-E44F-A49D-DC6CF0DB2E54}"/>
              </a:ext>
            </a:extLst>
          </p:cNvPr>
          <p:cNvSpPr>
            <a:spLocks noGrp="1"/>
          </p:cNvSpPr>
          <p:nvPr>
            <p:ph sz="quarter" idx="35"/>
          </p:nvPr>
        </p:nvSpPr>
        <p:spPr>
          <a:xfrm>
            <a:off x="1124859" y="3429000"/>
            <a:ext cx="8037281" cy="2496407"/>
          </a:xfrm>
        </p:spPr>
        <p:txBody>
          <a:bodyPr anchor="t">
            <a:normAutofit lnSpcReduction="10000"/>
          </a:bodyPr>
          <a:lstStyle/>
          <a:p>
            <a:pPr marL="0" indent="0">
              <a:buNone/>
            </a:pPr>
            <a:r>
              <a:rPr lang="en-US" sz="2400" dirty="0"/>
              <a:t>Students in Grade 11 can fill their schedules (after their required courses) with so many options. </a:t>
            </a:r>
            <a:br>
              <a:rPr lang="en-US" sz="2400" dirty="0"/>
            </a:br>
            <a:br>
              <a:rPr lang="en-US" sz="2400" dirty="0"/>
            </a:br>
            <a:r>
              <a:rPr lang="en-US" sz="2400" dirty="0"/>
              <a:t>This could be anything from additional science courses, Drama, Dance, or many others</a:t>
            </a:r>
          </a:p>
          <a:p>
            <a:pPr marL="0" indent="0">
              <a:buNone/>
            </a:pPr>
            <a:r>
              <a:rPr lang="en-US" sz="2400" dirty="0"/>
              <a:t>Electives are often where students discover strengths they didn’t know they had.</a:t>
            </a:r>
          </a:p>
        </p:txBody>
      </p:sp>
      <p:sp>
        <p:nvSpPr>
          <p:cNvPr id="4" name="Slide Number Placeholder 3">
            <a:extLst>
              <a:ext uri="{FF2B5EF4-FFF2-40B4-BE49-F238E27FC236}">
                <a16:creationId xmlns:a16="http://schemas.microsoft.com/office/drawing/2014/main" id="{AAC5D446-5854-5638-2BAC-F9ECEE1C69C1}"/>
              </a:ext>
            </a:extLst>
          </p:cNvPr>
          <p:cNvSpPr>
            <a:spLocks noGrp="1"/>
          </p:cNvSpPr>
          <p:nvPr>
            <p:ph type="sldNum" sz="quarter" idx="34"/>
          </p:nvPr>
        </p:nvSpPr>
        <p:spPr/>
        <p:txBody>
          <a:bodyPr/>
          <a:lstStyle/>
          <a:p>
            <a:fld id="{47FEACEE-25B4-4A2D-B147-27296E36371D}" type="slidenum">
              <a:rPr lang="en-US" altLang="zh-CN" noProof="0" smtClean="0"/>
              <a:pPr/>
              <a:t>12</a:t>
            </a:fld>
            <a:endParaRPr lang="en-US" altLang="zh-CN" noProof="0" dirty="0"/>
          </a:p>
        </p:txBody>
      </p:sp>
    </p:spTree>
    <p:extLst>
      <p:ext uri="{BB962C8B-B14F-4D97-AF65-F5344CB8AC3E}">
        <p14:creationId xmlns:p14="http://schemas.microsoft.com/office/powerpoint/2010/main" val="2564633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0F08-72F2-1BAE-09D8-03DAC2754490}"/>
              </a:ext>
            </a:extLst>
          </p:cNvPr>
          <p:cNvSpPr>
            <a:spLocks noGrp="1"/>
          </p:cNvSpPr>
          <p:nvPr>
            <p:ph type="title"/>
          </p:nvPr>
        </p:nvSpPr>
        <p:spPr>
          <a:xfrm>
            <a:off x="1323975" y="762000"/>
            <a:ext cx="5029200" cy="904875"/>
          </a:xfrm>
        </p:spPr>
        <p:txBody>
          <a:bodyPr/>
          <a:lstStyle/>
          <a:p>
            <a:r>
              <a:rPr lang="en-US" dirty="0"/>
              <a:t>Fine Arts</a:t>
            </a:r>
          </a:p>
        </p:txBody>
      </p:sp>
      <p:pic>
        <p:nvPicPr>
          <p:cNvPr id="17" name="Picture Placeholder 16" descr="A house in the fog&#10;&#10;Description automatically generated">
            <a:extLst>
              <a:ext uri="{FF2B5EF4-FFF2-40B4-BE49-F238E27FC236}">
                <a16:creationId xmlns:a16="http://schemas.microsoft.com/office/drawing/2014/main" id="{88DD3B3E-A1F2-25EE-AB20-470FC947A6B7}"/>
              </a:ext>
            </a:extLst>
          </p:cNvPr>
          <p:cNvPicPr>
            <a:picLocks noGrp="1" noChangeAspect="1"/>
          </p:cNvPicPr>
          <p:nvPr>
            <p:ph type="pic" sz="quarter" idx="47"/>
          </p:nvPr>
        </p:nvPicPr>
        <p:blipFill>
          <a:blip r:embed="rId2"/>
          <a:srcRect l="6449" r="6449"/>
          <a:stretch>
            <a:fillRect/>
          </a:stretch>
        </p:blipFill>
        <p:spPr/>
      </p:pic>
      <p:sp>
        <p:nvSpPr>
          <p:cNvPr id="13" name="Text Placeholder 3">
            <a:extLst>
              <a:ext uri="{FF2B5EF4-FFF2-40B4-BE49-F238E27FC236}">
                <a16:creationId xmlns:a16="http://schemas.microsoft.com/office/drawing/2014/main" id="{D703C19B-1762-E8E3-7D63-9DEE07FE1AB2}"/>
              </a:ext>
            </a:extLst>
          </p:cNvPr>
          <p:cNvSpPr txBox="1">
            <a:spLocks/>
          </p:cNvSpPr>
          <p:nvPr/>
        </p:nvSpPr>
        <p:spPr>
          <a:xfrm>
            <a:off x="1323975" y="4122550"/>
            <a:ext cx="2938653" cy="1943101"/>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Drama </a:t>
            </a:r>
          </a:p>
          <a:p>
            <a:pPr marL="342900" indent="-342900">
              <a:lnSpc>
                <a:spcPct val="90000"/>
              </a:lnSpc>
              <a:buFont typeface="Arial" panose="020B0604020202020204" pitchFamily="34" charset="0"/>
              <a:buChar char="•"/>
            </a:pPr>
            <a:r>
              <a:rPr lang="en-US" sz="1900" dirty="0"/>
              <a:t>Drama</a:t>
            </a:r>
            <a:br>
              <a:rPr lang="en-US" sz="1900" dirty="0"/>
            </a:br>
            <a:r>
              <a:rPr lang="en-US" sz="1900" dirty="0"/>
              <a:t>inside the timetable</a:t>
            </a:r>
          </a:p>
          <a:p>
            <a:pPr marL="342900" indent="-342900">
              <a:lnSpc>
                <a:spcPct val="90000"/>
              </a:lnSpc>
              <a:buFont typeface="Arial" panose="020B0604020202020204" pitchFamily="34" charset="0"/>
              <a:buChar char="•"/>
            </a:pPr>
            <a:r>
              <a:rPr lang="en-US" sz="1900" dirty="0"/>
              <a:t>Theatre Production outside the timetable</a:t>
            </a:r>
          </a:p>
        </p:txBody>
      </p:sp>
      <p:sp>
        <p:nvSpPr>
          <p:cNvPr id="5" name="Text Placeholder 3">
            <a:extLst>
              <a:ext uri="{FF2B5EF4-FFF2-40B4-BE49-F238E27FC236}">
                <a16:creationId xmlns:a16="http://schemas.microsoft.com/office/drawing/2014/main" id="{1F3E7647-231F-EDD6-3981-481D560125C8}"/>
              </a:ext>
            </a:extLst>
          </p:cNvPr>
          <p:cNvSpPr txBox="1">
            <a:spLocks/>
          </p:cNvSpPr>
          <p:nvPr/>
        </p:nvSpPr>
        <p:spPr>
          <a:xfrm>
            <a:off x="1469913" y="1923162"/>
            <a:ext cx="2938653" cy="1943101"/>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Visual Arts </a:t>
            </a:r>
          </a:p>
          <a:p>
            <a:pPr marL="342900" indent="-342900">
              <a:buFont typeface="Arial" panose="020B0604020202020204" pitchFamily="34" charset="0"/>
              <a:buChar char="•"/>
            </a:pPr>
            <a:r>
              <a:rPr lang="en-US" dirty="0"/>
              <a:t>Art Studio</a:t>
            </a:r>
          </a:p>
          <a:p>
            <a:pPr marL="342900" indent="-342900">
              <a:buFont typeface="Arial" panose="020B0604020202020204" pitchFamily="34" charset="0"/>
              <a:buChar char="•"/>
            </a:pPr>
            <a:r>
              <a:rPr lang="en-US" dirty="0"/>
              <a:t>Ceramics</a:t>
            </a:r>
          </a:p>
          <a:p>
            <a:pPr marL="342900" indent="-342900">
              <a:buFont typeface="Arial" panose="020B0604020202020204" pitchFamily="34" charset="0"/>
              <a:buChar char="•"/>
            </a:pPr>
            <a:r>
              <a:rPr lang="en-US" dirty="0"/>
              <a:t>Photography</a:t>
            </a:r>
          </a:p>
        </p:txBody>
      </p:sp>
    </p:spTree>
    <p:extLst>
      <p:ext uri="{BB962C8B-B14F-4D97-AF65-F5344CB8AC3E}">
        <p14:creationId xmlns:p14="http://schemas.microsoft.com/office/powerpoint/2010/main" val="602624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0F08-72F2-1BAE-09D8-03DAC2754490}"/>
              </a:ext>
            </a:extLst>
          </p:cNvPr>
          <p:cNvSpPr>
            <a:spLocks noGrp="1"/>
          </p:cNvSpPr>
          <p:nvPr>
            <p:ph type="title"/>
          </p:nvPr>
        </p:nvSpPr>
        <p:spPr>
          <a:xfrm>
            <a:off x="854771" y="473964"/>
            <a:ext cx="5895975" cy="904875"/>
          </a:xfrm>
        </p:spPr>
        <p:txBody>
          <a:bodyPr>
            <a:normAutofit fontScale="90000"/>
          </a:bodyPr>
          <a:lstStyle/>
          <a:p>
            <a:r>
              <a:rPr lang="en-US" dirty="0"/>
              <a:t>Even more Fine Arts</a:t>
            </a:r>
          </a:p>
        </p:txBody>
      </p:sp>
      <p:sp>
        <p:nvSpPr>
          <p:cNvPr id="13" name="Text Placeholder 3">
            <a:extLst>
              <a:ext uri="{FF2B5EF4-FFF2-40B4-BE49-F238E27FC236}">
                <a16:creationId xmlns:a16="http://schemas.microsoft.com/office/drawing/2014/main" id="{D703C19B-1762-E8E3-7D63-9DEE07FE1AB2}"/>
              </a:ext>
            </a:extLst>
          </p:cNvPr>
          <p:cNvSpPr txBox="1">
            <a:spLocks/>
          </p:cNvSpPr>
          <p:nvPr/>
        </p:nvSpPr>
        <p:spPr>
          <a:xfrm>
            <a:off x="1299971" y="3889916"/>
            <a:ext cx="4796029" cy="2740723"/>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Dance </a:t>
            </a:r>
          </a:p>
          <a:p>
            <a:pPr marL="342900" indent="-342900">
              <a:buFont typeface="Arial" panose="020B0604020202020204" pitchFamily="34" charset="0"/>
              <a:buChar char="•"/>
            </a:pPr>
            <a:r>
              <a:rPr lang="en-US" dirty="0"/>
              <a:t>Dance Academy (full year, two courses) inside the timetable</a:t>
            </a:r>
          </a:p>
          <a:p>
            <a:pPr marL="342900" indent="-342900">
              <a:buFont typeface="Arial" panose="020B0604020202020204" pitchFamily="34" charset="0"/>
              <a:buChar char="•"/>
            </a:pPr>
            <a:r>
              <a:rPr lang="en-US" dirty="0"/>
              <a:t>Dance Company (full year, one course) outside the timetable</a:t>
            </a:r>
          </a:p>
          <a:p>
            <a:pPr marL="342900" indent="-342900">
              <a:buFont typeface="Arial" panose="020B0604020202020204" pitchFamily="34" charset="0"/>
              <a:buChar char="•"/>
            </a:pPr>
            <a:r>
              <a:rPr lang="en-US" dirty="0"/>
              <a:t>Dance Foundations (One semester, one course) inside the timetable</a:t>
            </a:r>
          </a:p>
        </p:txBody>
      </p:sp>
      <p:pic>
        <p:nvPicPr>
          <p:cNvPr id="7" name="Picture Placeholder 6" descr="A paper fish on a stick&#10;&#10;Description automatically generated">
            <a:extLst>
              <a:ext uri="{FF2B5EF4-FFF2-40B4-BE49-F238E27FC236}">
                <a16:creationId xmlns:a16="http://schemas.microsoft.com/office/drawing/2014/main" id="{97E5B876-A882-4356-12D4-A268DC3FFF56}"/>
              </a:ext>
            </a:extLst>
          </p:cNvPr>
          <p:cNvPicPr>
            <a:picLocks noGrp="1" noChangeAspect="1"/>
          </p:cNvPicPr>
          <p:nvPr>
            <p:ph type="pic" sz="quarter" idx="47"/>
          </p:nvPr>
        </p:nvPicPr>
        <p:blipFill>
          <a:blip r:embed="rId3"/>
          <a:srcRect l="16324" r="16324"/>
          <a:stretch>
            <a:fillRect/>
          </a:stretch>
        </p:blipFill>
        <p:spPr/>
      </p:pic>
      <p:sp>
        <p:nvSpPr>
          <p:cNvPr id="3" name="Text Placeholder 3">
            <a:extLst>
              <a:ext uri="{FF2B5EF4-FFF2-40B4-BE49-F238E27FC236}">
                <a16:creationId xmlns:a16="http://schemas.microsoft.com/office/drawing/2014/main" id="{C86D567A-20B4-040A-D6FF-A89627164220}"/>
              </a:ext>
            </a:extLst>
          </p:cNvPr>
          <p:cNvSpPr txBox="1">
            <a:spLocks/>
          </p:cNvSpPr>
          <p:nvPr/>
        </p:nvSpPr>
        <p:spPr>
          <a:xfrm>
            <a:off x="1323975" y="1302639"/>
            <a:ext cx="3374869" cy="2452688"/>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dirty="0"/>
              <a:t>Music </a:t>
            </a:r>
          </a:p>
          <a:p>
            <a:pPr marL="342900" indent="-342900">
              <a:buFont typeface="Arial" panose="020B0604020202020204" pitchFamily="34" charset="0"/>
              <a:buChar char="•"/>
            </a:pPr>
            <a:r>
              <a:rPr lang="en-US" sz="2500" dirty="0"/>
              <a:t>Concert Band inside the timetable </a:t>
            </a:r>
          </a:p>
          <a:p>
            <a:pPr marL="342900" indent="-342900">
              <a:buFont typeface="Arial" panose="020B0604020202020204" pitchFamily="34" charset="0"/>
              <a:buChar char="•"/>
            </a:pPr>
            <a:r>
              <a:rPr lang="en-US" sz="2500" dirty="0"/>
              <a:t>Jazz Band outside the timetable</a:t>
            </a:r>
          </a:p>
          <a:p>
            <a:pPr marL="342900" indent="-342900">
              <a:buFont typeface="Arial" panose="020B0604020202020204" pitchFamily="34" charset="0"/>
              <a:buChar char="•"/>
            </a:pPr>
            <a:r>
              <a:rPr lang="en-US" sz="2500" dirty="0"/>
              <a:t>Guitar inside the timetable </a:t>
            </a:r>
          </a:p>
        </p:txBody>
      </p:sp>
    </p:spTree>
    <p:extLst>
      <p:ext uri="{BB962C8B-B14F-4D97-AF65-F5344CB8AC3E}">
        <p14:creationId xmlns:p14="http://schemas.microsoft.com/office/powerpoint/2010/main" val="1685612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0F08-72F2-1BAE-09D8-03DAC2754490}"/>
              </a:ext>
            </a:extLst>
          </p:cNvPr>
          <p:cNvSpPr>
            <a:spLocks noGrp="1"/>
          </p:cNvSpPr>
          <p:nvPr>
            <p:ph type="title"/>
          </p:nvPr>
        </p:nvSpPr>
        <p:spPr>
          <a:xfrm>
            <a:off x="1323975" y="762000"/>
            <a:ext cx="5029200" cy="904875"/>
          </a:xfrm>
        </p:spPr>
        <p:txBody>
          <a:bodyPr/>
          <a:lstStyle/>
          <a:p>
            <a:r>
              <a:rPr lang="en-US" dirty="0"/>
              <a:t>ADST</a:t>
            </a:r>
          </a:p>
        </p:txBody>
      </p:sp>
      <p:sp>
        <p:nvSpPr>
          <p:cNvPr id="4" name="Text Placeholder 3">
            <a:extLst>
              <a:ext uri="{FF2B5EF4-FFF2-40B4-BE49-F238E27FC236}">
                <a16:creationId xmlns:a16="http://schemas.microsoft.com/office/drawing/2014/main" id="{528CAB81-3C84-7F2D-276C-75A9EC49A972}"/>
              </a:ext>
            </a:extLst>
          </p:cNvPr>
          <p:cNvSpPr>
            <a:spLocks noGrp="1"/>
          </p:cNvSpPr>
          <p:nvPr>
            <p:ph type="body" sz="quarter" idx="28"/>
          </p:nvPr>
        </p:nvSpPr>
        <p:spPr>
          <a:xfrm>
            <a:off x="1323975" y="1828800"/>
            <a:ext cx="5029200" cy="4362450"/>
          </a:xfrm>
        </p:spPr>
        <p:txBody>
          <a:bodyPr>
            <a:normAutofit/>
          </a:bodyPr>
          <a:lstStyle/>
          <a:p>
            <a:pPr marL="457200" indent="-457200">
              <a:buFont typeface="Arial" panose="020B0604020202020204" pitchFamily="34" charset="0"/>
              <a:buChar char="•"/>
            </a:pPr>
            <a:r>
              <a:rPr lang="en-US" dirty="0"/>
              <a:t>Art Metal Jewelry</a:t>
            </a:r>
          </a:p>
          <a:p>
            <a:pPr marL="457200" indent="-457200">
              <a:buFont typeface="Arial" panose="020B0604020202020204" pitchFamily="34" charset="0"/>
              <a:buChar char="•"/>
            </a:pPr>
            <a:r>
              <a:rPr lang="en-US" dirty="0"/>
              <a:t>Drafting</a:t>
            </a:r>
          </a:p>
          <a:p>
            <a:pPr marL="457200" indent="-457200">
              <a:buFont typeface="Arial" panose="020B0604020202020204" pitchFamily="34" charset="0"/>
              <a:buChar char="•"/>
            </a:pPr>
            <a:r>
              <a:rPr lang="en-US" dirty="0"/>
              <a:t>Culinary Arts</a:t>
            </a:r>
          </a:p>
          <a:p>
            <a:pPr marL="457200" indent="-457200">
              <a:buFont typeface="Arial" panose="020B0604020202020204" pitchFamily="34" charset="0"/>
              <a:buChar char="•"/>
            </a:pPr>
            <a:r>
              <a:rPr lang="en-US" dirty="0"/>
              <a:t>Media Arts &amp; Design</a:t>
            </a:r>
          </a:p>
          <a:p>
            <a:pPr marL="457200" indent="-457200">
              <a:buFont typeface="Arial" panose="020B0604020202020204" pitchFamily="34" charset="0"/>
              <a:buChar char="•"/>
            </a:pPr>
            <a:r>
              <a:rPr lang="en-US" dirty="0"/>
              <a:t>Metalwork</a:t>
            </a:r>
          </a:p>
          <a:p>
            <a:pPr marL="457200" indent="-457200">
              <a:buFont typeface="Arial" panose="020B0604020202020204" pitchFamily="34" charset="0"/>
              <a:buChar char="•"/>
            </a:pPr>
            <a:r>
              <a:rPr lang="en-US" dirty="0"/>
              <a:t>Mountain Biking</a:t>
            </a:r>
          </a:p>
          <a:p>
            <a:pPr marL="457200" indent="-457200">
              <a:buFont typeface="Arial" panose="020B0604020202020204" pitchFamily="34" charset="0"/>
              <a:buChar char="•"/>
            </a:pPr>
            <a:r>
              <a:rPr lang="en-US" dirty="0"/>
              <a:t>Power Technology (Auto Shop)</a:t>
            </a:r>
          </a:p>
          <a:p>
            <a:pPr marL="457200" indent="-457200">
              <a:buFont typeface="Arial" panose="020B0604020202020204" pitchFamily="34" charset="0"/>
              <a:buChar char="•"/>
            </a:pPr>
            <a:r>
              <a:rPr lang="en-US" dirty="0"/>
              <a:t>Textiles</a:t>
            </a:r>
          </a:p>
          <a:p>
            <a:pPr marL="457200" indent="-457200">
              <a:buFont typeface="Arial" panose="020B0604020202020204" pitchFamily="34" charset="0"/>
              <a:buChar char="•"/>
            </a:pPr>
            <a:r>
              <a:rPr lang="en-US" dirty="0"/>
              <a:t>Woodwork</a:t>
            </a:r>
          </a:p>
        </p:txBody>
      </p:sp>
      <p:pic>
        <p:nvPicPr>
          <p:cNvPr id="8" name="Picture Placeholder 7" descr="A lion head made out of metal&#10;&#10;Description automatically generated">
            <a:extLst>
              <a:ext uri="{FF2B5EF4-FFF2-40B4-BE49-F238E27FC236}">
                <a16:creationId xmlns:a16="http://schemas.microsoft.com/office/drawing/2014/main" id="{F2DEFD40-FEC8-9FE9-EDCD-7D136DFD8526}"/>
              </a:ext>
            </a:extLst>
          </p:cNvPr>
          <p:cNvPicPr>
            <a:picLocks noGrp="1" noChangeAspect="1"/>
          </p:cNvPicPr>
          <p:nvPr>
            <p:ph type="pic" sz="quarter" idx="47"/>
          </p:nvPr>
        </p:nvPicPr>
        <p:blipFill>
          <a:blip r:embed="rId2"/>
          <a:srcRect l="8241" r="8241"/>
          <a:stretch>
            <a:fillRect/>
          </a:stretch>
        </p:blipFill>
        <p:spPr>
          <a:xfrm rot="5400000">
            <a:off x="7251700" y="769938"/>
            <a:ext cx="4732338" cy="4249737"/>
          </a:xfrm>
        </p:spPr>
      </p:pic>
    </p:spTree>
    <p:extLst>
      <p:ext uri="{BB962C8B-B14F-4D97-AF65-F5344CB8AC3E}">
        <p14:creationId xmlns:p14="http://schemas.microsoft.com/office/powerpoint/2010/main" val="4098598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78D1901-44EA-06BF-A17F-A3CF8D00F4E6}"/>
              </a:ext>
            </a:extLst>
          </p:cNvPr>
          <p:cNvSpPr>
            <a:spLocks noGrp="1"/>
          </p:cNvSpPr>
          <p:nvPr>
            <p:ph type="title"/>
          </p:nvPr>
        </p:nvSpPr>
        <p:spPr>
          <a:xfrm>
            <a:off x="914400" y="731520"/>
            <a:ext cx="9123452" cy="1737360"/>
          </a:xfrm>
        </p:spPr>
        <p:txBody>
          <a:bodyPr anchor="t">
            <a:normAutofit/>
          </a:bodyPr>
          <a:lstStyle/>
          <a:p>
            <a:r>
              <a:rPr lang="en-US" dirty="0"/>
              <a:t>LVR Academies – applications required</a:t>
            </a:r>
          </a:p>
        </p:txBody>
      </p:sp>
      <p:sp>
        <p:nvSpPr>
          <p:cNvPr id="13" name="Content Placeholder 2">
            <a:extLst>
              <a:ext uri="{FF2B5EF4-FFF2-40B4-BE49-F238E27FC236}">
                <a16:creationId xmlns:a16="http://schemas.microsoft.com/office/drawing/2014/main" id="{667D265F-D08A-654A-721D-8DC4E32D4F32}"/>
              </a:ext>
            </a:extLst>
          </p:cNvPr>
          <p:cNvSpPr>
            <a:spLocks noGrp="1"/>
          </p:cNvSpPr>
          <p:nvPr>
            <p:ph idx="30"/>
          </p:nvPr>
        </p:nvSpPr>
        <p:spPr>
          <a:xfrm>
            <a:off x="678094" y="1500488"/>
            <a:ext cx="9359758" cy="4366055"/>
          </a:xfrm>
        </p:spPr>
        <p:txBody>
          <a:bodyPr>
            <a:normAutofit fontScale="92500" lnSpcReduction="20000"/>
          </a:bodyPr>
          <a:lstStyle/>
          <a:p>
            <a:r>
              <a:rPr lang="en-US" sz="2400" dirty="0"/>
              <a:t>LVR Dance </a:t>
            </a:r>
            <a:br>
              <a:rPr lang="en-US" dirty="0"/>
            </a:br>
            <a:r>
              <a:rPr lang="en-US" dirty="0"/>
              <a:t>Includes an intensive academy course at LV Rogers Secondary integrates advanced technique classes in ballet and modern dance technique. Technique classes will be intensive and will focus on alignment, strength, flexibility, use of breath and musicality primarily through ballet and contemporary dance technique</a:t>
            </a:r>
          </a:p>
          <a:p>
            <a:r>
              <a:rPr lang="en-US" sz="2400" dirty="0"/>
              <a:t>ATLAS</a:t>
            </a:r>
            <a:br>
              <a:rPr lang="en-US" dirty="0"/>
            </a:br>
            <a:r>
              <a:rPr lang="en-US" dirty="0"/>
              <a:t>Is an exciting career prep program for grade 12 students who have a strong personal interest in adventure recreation. This course will introduce students to the technical skills required for a variety of adventure-based industries. This opportunity will facilitate students to develop their “outdoor skills resume”, a requirement for many adventure tourism post-secondary programs.</a:t>
            </a:r>
          </a:p>
          <a:p>
            <a:r>
              <a:rPr lang="en-US" sz="2400" dirty="0"/>
              <a:t>Basketball</a:t>
            </a:r>
            <a:br>
              <a:rPr lang="en-US" sz="2400" dirty="0"/>
            </a:br>
            <a:r>
              <a:rPr lang="en-US" dirty="0"/>
              <a:t>With a focus on practical and authentic experiences, students will hone their skills, coach and referee younger players and manage school tournaments. This course includes the teaching and practice of fundamental skills, offensive and defensive strategies, and positional play used at all levels of basketball.</a:t>
            </a:r>
          </a:p>
          <a:p>
            <a:r>
              <a:rPr lang="en-US" sz="2400" dirty="0"/>
              <a:t>Volleyball</a:t>
            </a:r>
            <a:br>
              <a:rPr lang="en-US" sz="2400" dirty="0"/>
            </a:br>
            <a:r>
              <a:rPr lang="en-US" dirty="0"/>
              <a:t>The Volleyball Academy course provides a unique setting for students who are keen to improve their fundamental skills, learn offensive and defensive schemes and their overall understanding of the game of volleyball.</a:t>
            </a:r>
          </a:p>
        </p:txBody>
      </p:sp>
      <p:sp>
        <p:nvSpPr>
          <p:cNvPr id="15" name="Slide Number Placeholder 4">
            <a:extLst>
              <a:ext uri="{FF2B5EF4-FFF2-40B4-BE49-F238E27FC236}">
                <a16:creationId xmlns:a16="http://schemas.microsoft.com/office/drawing/2014/main" id="{A08EC34D-BAD3-DEEF-A2AC-D83D4E92436E}"/>
              </a:ext>
            </a:extLst>
          </p:cNvPr>
          <p:cNvSpPr>
            <a:spLocks noGrp="1"/>
          </p:cNvSpPr>
          <p:nvPr>
            <p:ph type="sldNum" sz="quarter" idx="29"/>
          </p:nvPr>
        </p:nvSpPr>
        <p:spPr>
          <a:xfrm>
            <a:off x="11194169" y="6217920"/>
            <a:ext cx="458592" cy="365125"/>
          </a:xfrm>
        </p:spPr>
        <p:txBody>
          <a:bodyPr anchor="ctr">
            <a:normAutofit/>
          </a:bodyPr>
          <a:lstStyle/>
          <a:p>
            <a:pPr>
              <a:spcAft>
                <a:spcPts val="600"/>
              </a:spcAft>
            </a:pPr>
            <a:fld id="{47FEACEE-25B4-4A2D-B147-27296E36371D}" type="slidenum">
              <a:rPr lang="en-US" altLang="zh-CN" noProof="0" smtClean="0"/>
              <a:pPr>
                <a:spcAft>
                  <a:spcPts val="600"/>
                </a:spcAft>
              </a:pPr>
              <a:t>16</a:t>
            </a:fld>
            <a:endParaRPr lang="en-US" altLang="zh-CN" noProof="0"/>
          </a:p>
        </p:txBody>
      </p:sp>
    </p:spTree>
    <p:extLst>
      <p:ext uri="{BB962C8B-B14F-4D97-AF65-F5344CB8AC3E}">
        <p14:creationId xmlns:p14="http://schemas.microsoft.com/office/powerpoint/2010/main" val="898093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78D1901-44EA-06BF-A17F-A3CF8D00F4E6}"/>
              </a:ext>
            </a:extLst>
          </p:cNvPr>
          <p:cNvSpPr>
            <a:spLocks noGrp="1"/>
          </p:cNvSpPr>
          <p:nvPr>
            <p:ph type="title"/>
          </p:nvPr>
        </p:nvSpPr>
        <p:spPr>
          <a:xfrm>
            <a:off x="914400" y="731520"/>
            <a:ext cx="3931920" cy="2103120"/>
          </a:xfrm>
        </p:spPr>
        <p:txBody>
          <a:bodyPr/>
          <a:lstStyle/>
          <a:p>
            <a:r>
              <a:rPr lang="en-US" dirty="0"/>
              <a:t>Clubs, Teams, and all the other good stuff</a:t>
            </a:r>
          </a:p>
        </p:txBody>
      </p:sp>
      <p:sp>
        <p:nvSpPr>
          <p:cNvPr id="13" name="Content Placeholder 2">
            <a:extLst>
              <a:ext uri="{FF2B5EF4-FFF2-40B4-BE49-F238E27FC236}">
                <a16:creationId xmlns:a16="http://schemas.microsoft.com/office/drawing/2014/main" id="{667D265F-D08A-654A-721D-8DC4E32D4F32}"/>
              </a:ext>
            </a:extLst>
          </p:cNvPr>
          <p:cNvSpPr>
            <a:spLocks noGrp="1"/>
          </p:cNvSpPr>
          <p:nvPr>
            <p:ph idx="1"/>
          </p:nvPr>
        </p:nvSpPr>
        <p:spPr>
          <a:xfrm>
            <a:off x="914400" y="3108960"/>
            <a:ext cx="3931920" cy="2651760"/>
          </a:xfrm>
        </p:spPr>
        <p:txBody>
          <a:bodyPr/>
          <a:lstStyle/>
          <a:p>
            <a:r>
              <a:rPr lang="en-US" dirty="0">
                <a:hlinkClick r:id="rId2"/>
              </a:rPr>
              <a:t>https://lvr.sd8.bc.ca/programs/athletics/lvr</a:t>
            </a:r>
            <a:endParaRPr lang="en-US" dirty="0"/>
          </a:p>
          <a:p>
            <a:r>
              <a:rPr lang="en-US" dirty="0"/>
              <a:t>Athletics, Green Team, Clubs, etc. etc.,</a:t>
            </a:r>
          </a:p>
          <a:p>
            <a:r>
              <a:rPr lang="en-US" dirty="0"/>
              <a:t>High school at LV is all about finding your passion and putting yourself out there.</a:t>
            </a:r>
          </a:p>
        </p:txBody>
      </p:sp>
      <p:pic>
        <p:nvPicPr>
          <p:cNvPr id="6" name="Picture Placeholder 5" descr="A group of people playing football&#10;&#10;Description automatically generated">
            <a:extLst>
              <a:ext uri="{FF2B5EF4-FFF2-40B4-BE49-F238E27FC236}">
                <a16:creationId xmlns:a16="http://schemas.microsoft.com/office/drawing/2014/main" id="{42AA1B06-C636-8B10-DC59-649F08982F5C}"/>
              </a:ext>
            </a:extLst>
          </p:cNvPr>
          <p:cNvPicPr>
            <a:picLocks noGrp="1" noChangeAspect="1"/>
          </p:cNvPicPr>
          <p:nvPr>
            <p:ph type="pic" sz="quarter" idx="54"/>
          </p:nvPr>
        </p:nvPicPr>
        <p:blipFill>
          <a:blip r:embed="rId3"/>
          <a:srcRect r="29495"/>
          <a:stretch>
            <a:fillRect/>
          </a:stretch>
        </p:blipFill>
        <p:spPr>
          <a:xfrm>
            <a:off x="5745002" y="10"/>
            <a:ext cx="6446999" cy="6857990"/>
          </a:xfrm>
          <a:noFill/>
        </p:spPr>
      </p:pic>
      <p:sp>
        <p:nvSpPr>
          <p:cNvPr id="15" name="Slide Number Placeholder 4">
            <a:extLst>
              <a:ext uri="{FF2B5EF4-FFF2-40B4-BE49-F238E27FC236}">
                <a16:creationId xmlns:a16="http://schemas.microsoft.com/office/drawing/2014/main" id="{A08EC34D-BAD3-DEEF-A2AC-D83D4E92436E}"/>
              </a:ext>
            </a:extLst>
          </p:cNvPr>
          <p:cNvSpPr>
            <a:spLocks noGrp="1"/>
          </p:cNvSpPr>
          <p:nvPr>
            <p:ph type="sldNum" sz="quarter" idx="53"/>
          </p:nvPr>
        </p:nvSpPr>
        <p:spPr>
          <a:xfrm>
            <a:off x="11194169" y="6217920"/>
            <a:ext cx="458592" cy="365125"/>
          </a:xfrm>
        </p:spPr>
        <p:txBody>
          <a:bodyPr/>
          <a:lstStyle/>
          <a:p>
            <a:pPr>
              <a:spcAft>
                <a:spcPts val="600"/>
              </a:spcAft>
            </a:pPr>
            <a:fld id="{47FEACEE-25B4-4A2D-B147-27296E36371D}" type="slidenum">
              <a:rPr lang="en-US" altLang="zh-CN" noProof="0" smtClean="0"/>
              <a:pPr>
                <a:spcAft>
                  <a:spcPts val="600"/>
                </a:spcAft>
              </a:pPr>
              <a:t>17</a:t>
            </a:fld>
            <a:endParaRPr lang="en-US" altLang="zh-CN" noProof="0"/>
          </a:p>
        </p:txBody>
      </p:sp>
    </p:spTree>
    <p:extLst>
      <p:ext uri="{BB962C8B-B14F-4D97-AF65-F5344CB8AC3E}">
        <p14:creationId xmlns:p14="http://schemas.microsoft.com/office/powerpoint/2010/main" val="2225446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2AA2-65D1-9CDB-2885-C4BD5BB632E5}"/>
              </a:ext>
            </a:extLst>
          </p:cNvPr>
          <p:cNvSpPr>
            <a:spLocks noGrp="1"/>
          </p:cNvSpPr>
          <p:nvPr>
            <p:ph type="title"/>
          </p:nvPr>
        </p:nvSpPr>
        <p:spPr>
          <a:xfrm>
            <a:off x="731520" y="4216400"/>
            <a:ext cx="5770880" cy="883920"/>
          </a:xfrm>
        </p:spPr>
        <p:txBody>
          <a:bodyPr anchor="t">
            <a:normAutofit/>
          </a:bodyPr>
          <a:lstStyle/>
          <a:p>
            <a:r>
              <a:rPr lang="en-US" sz="4800" dirty="0"/>
              <a:t>Course Selection</a:t>
            </a:r>
          </a:p>
        </p:txBody>
      </p:sp>
      <p:pic>
        <p:nvPicPr>
          <p:cNvPr id="5" name="Picture Placeholder 4" descr="A building with a logo on the side&#10;&#10;Description automatically generated">
            <a:extLst>
              <a:ext uri="{FF2B5EF4-FFF2-40B4-BE49-F238E27FC236}">
                <a16:creationId xmlns:a16="http://schemas.microsoft.com/office/drawing/2014/main" id="{D9EB5A1C-0012-4544-A71D-35AE91F68814}"/>
              </a:ext>
            </a:extLst>
          </p:cNvPr>
          <p:cNvPicPr>
            <a:picLocks noGrp="1" noChangeAspect="1"/>
          </p:cNvPicPr>
          <p:nvPr>
            <p:ph idx="30"/>
          </p:nvPr>
        </p:nvPicPr>
        <p:blipFill>
          <a:blip r:embed="rId2"/>
          <a:srcRect t="2629" r="-1" b="3379"/>
          <a:stretch>
            <a:fillRect/>
          </a:stretch>
        </p:blipFill>
        <p:spPr>
          <a:xfrm>
            <a:off x="3843528" y="0"/>
            <a:ext cx="8348472" cy="3374136"/>
          </a:xfrm>
          <a:noFill/>
        </p:spPr>
      </p:pic>
      <p:sp>
        <p:nvSpPr>
          <p:cNvPr id="12" name="Slide Number Placeholder 4">
            <a:extLst>
              <a:ext uri="{FF2B5EF4-FFF2-40B4-BE49-F238E27FC236}">
                <a16:creationId xmlns:a16="http://schemas.microsoft.com/office/drawing/2014/main" id="{745D8581-B1B5-7A89-110B-D5EE89DCAB0A}"/>
              </a:ext>
            </a:extLst>
          </p:cNvPr>
          <p:cNvSpPr>
            <a:spLocks noGrp="1"/>
          </p:cNvSpPr>
          <p:nvPr>
            <p:ph type="sldNum" sz="quarter" idx="29"/>
          </p:nvPr>
        </p:nvSpPr>
        <p:spPr>
          <a:xfrm>
            <a:off x="11194169" y="6217920"/>
            <a:ext cx="458592" cy="365125"/>
          </a:xfrm>
        </p:spPr>
        <p:txBody>
          <a:bodyPr/>
          <a:lstStyle/>
          <a:p>
            <a:pPr>
              <a:spcAft>
                <a:spcPts val="600"/>
              </a:spcAft>
            </a:pPr>
            <a:fld id="{47FEACEE-25B4-4A2D-B147-27296E36371D}" type="slidenum">
              <a:rPr lang="en-US" altLang="zh-CN" noProof="0" smtClean="0"/>
              <a:pPr>
                <a:spcAft>
                  <a:spcPts val="600"/>
                </a:spcAft>
              </a:pPr>
              <a:t>18</a:t>
            </a:fld>
            <a:endParaRPr lang="en-US" altLang="zh-CN" noProof="0"/>
          </a:p>
        </p:txBody>
      </p:sp>
      <p:sp>
        <p:nvSpPr>
          <p:cNvPr id="7" name="TextBox 6">
            <a:extLst>
              <a:ext uri="{FF2B5EF4-FFF2-40B4-BE49-F238E27FC236}">
                <a16:creationId xmlns:a16="http://schemas.microsoft.com/office/drawing/2014/main" id="{A71AEF43-DEDF-AFDA-B1F9-BB577EA26D88}"/>
              </a:ext>
            </a:extLst>
          </p:cNvPr>
          <p:cNvSpPr txBox="1"/>
          <p:nvPr/>
        </p:nvSpPr>
        <p:spPr>
          <a:xfrm>
            <a:off x="731520" y="5090795"/>
            <a:ext cx="6657975" cy="461665"/>
          </a:xfrm>
          <a:prstGeom prst="rect">
            <a:avLst/>
          </a:prstGeom>
        </p:spPr>
        <p:txBody>
          <a:bodyPr wrap="square" rtlCol="0">
            <a:spAutoFit/>
          </a:bodyPr>
          <a:lstStyle/>
          <a:p>
            <a:pPr marL="0" indent="0" algn="ctr">
              <a:lnSpc>
                <a:spcPct val="100000"/>
              </a:lnSpc>
              <a:spcBef>
                <a:spcPts val="0"/>
              </a:spcBef>
              <a:buFontTx/>
              <a:buNone/>
            </a:pPr>
            <a:r>
              <a:rPr lang="en-US" sz="2400" dirty="0">
                <a:solidFill>
                  <a:prstClr val="white"/>
                </a:solidFill>
                <a:latin typeface="Posterama" panose="020B0504020200020000" pitchFamily="34" charset="0"/>
                <a:ea typeface="微软雅黑"/>
                <a:cs typeface="Posterama" panose="020B0504020200020000" pitchFamily="34" charset="0"/>
              </a:rPr>
              <a:t>What do I actually have to do?</a:t>
            </a:r>
          </a:p>
        </p:txBody>
      </p:sp>
    </p:spTree>
    <p:extLst>
      <p:ext uri="{BB962C8B-B14F-4D97-AF65-F5344CB8AC3E}">
        <p14:creationId xmlns:p14="http://schemas.microsoft.com/office/powerpoint/2010/main" val="1064093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22F68A-1E39-932D-617F-82CC0CD9B0DB}"/>
              </a:ext>
            </a:extLst>
          </p:cNvPr>
          <p:cNvSpPr>
            <a:spLocks noGrp="1"/>
          </p:cNvSpPr>
          <p:nvPr>
            <p:ph type="sldNum" sz="quarter" idx="29"/>
          </p:nvPr>
        </p:nvSpPr>
        <p:spPr/>
        <p:txBody>
          <a:bodyPr/>
          <a:lstStyle/>
          <a:p>
            <a:fld id="{47FEACEE-25B4-4A2D-B147-27296E36371D}" type="slidenum">
              <a:rPr lang="en-US" altLang="zh-CN" noProof="0" smtClean="0"/>
              <a:pPr/>
              <a:t>19</a:t>
            </a:fld>
            <a:endParaRPr lang="en-US" altLang="zh-CN" noProof="0" dirty="0"/>
          </a:p>
        </p:txBody>
      </p:sp>
      <p:pic>
        <p:nvPicPr>
          <p:cNvPr id="3" name="Picture 2" descr="A close-up of a computer survey&#10;&#10;Description automatically generated">
            <a:extLst>
              <a:ext uri="{FF2B5EF4-FFF2-40B4-BE49-F238E27FC236}">
                <a16:creationId xmlns:a16="http://schemas.microsoft.com/office/drawing/2014/main" id="{A93FAE43-1FBE-A5FE-3F04-4CEDCDC4DD4E}"/>
              </a:ext>
            </a:extLst>
          </p:cNvPr>
          <p:cNvPicPr>
            <a:picLocks noChangeAspect="1"/>
          </p:cNvPicPr>
          <p:nvPr/>
        </p:nvPicPr>
        <p:blipFill>
          <a:blip r:embed="rId2"/>
          <a:stretch>
            <a:fillRect/>
          </a:stretch>
        </p:blipFill>
        <p:spPr>
          <a:xfrm>
            <a:off x="333756" y="369870"/>
            <a:ext cx="9400692" cy="5848050"/>
          </a:xfrm>
          <a:prstGeom prst="rect">
            <a:avLst/>
          </a:prstGeom>
        </p:spPr>
      </p:pic>
    </p:spTree>
    <p:extLst>
      <p:ext uri="{BB962C8B-B14F-4D97-AF65-F5344CB8AC3E}">
        <p14:creationId xmlns:p14="http://schemas.microsoft.com/office/powerpoint/2010/main" val="2119482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2867-2B0D-3A93-3461-802BEF3EE75A}"/>
              </a:ext>
            </a:extLst>
          </p:cNvPr>
          <p:cNvSpPr>
            <a:spLocks noGrp="1"/>
          </p:cNvSpPr>
          <p:nvPr>
            <p:ph type="title"/>
          </p:nvPr>
        </p:nvSpPr>
        <p:spPr>
          <a:xfrm>
            <a:off x="914400" y="731520"/>
            <a:ext cx="3931920" cy="2103120"/>
          </a:xfrm>
        </p:spPr>
        <p:txBody>
          <a:bodyPr anchor="b">
            <a:normAutofit/>
          </a:bodyPr>
          <a:lstStyle/>
          <a:p>
            <a:r>
              <a:rPr lang="en-US" sz="3100"/>
              <a:t>Land Acknowledgement</a:t>
            </a:r>
          </a:p>
        </p:txBody>
      </p:sp>
      <p:sp>
        <p:nvSpPr>
          <p:cNvPr id="4" name="Text Placeholder 3">
            <a:extLst>
              <a:ext uri="{FF2B5EF4-FFF2-40B4-BE49-F238E27FC236}">
                <a16:creationId xmlns:a16="http://schemas.microsoft.com/office/drawing/2014/main" id="{B9B2B1F5-4870-F349-7790-461D54B1B95E}"/>
              </a:ext>
            </a:extLst>
          </p:cNvPr>
          <p:cNvSpPr>
            <a:spLocks noGrp="1"/>
          </p:cNvSpPr>
          <p:nvPr>
            <p:ph idx="1"/>
          </p:nvPr>
        </p:nvSpPr>
        <p:spPr>
          <a:xfrm>
            <a:off x="914400" y="3108960"/>
            <a:ext cx="3931920" cy="2651760"/>
          </a:xfrm>
        </p:spPr>
        <p:txBody>
          <a:bodyPr>
            <a:normAutofit/>
          </a:bodyPr>
          <a:lstStyle/>
          <a:p>
            <a:pPr marL="0" indent="0">
              <a:buNone/>
            </a:pPr>
            <a:r>
              <a:rPr lang="en-US" sz="2000" b="0" dirty="0">
                <a:effectLst/>
              </a:rPr>
              <a:t>I gratefully acknowledge, respect and </a:t>
            </a:r>
            <a:r>
              <a:rPr lang="en-US" sz="2000" b="0" dirty="0" err="1">
                <a:effectLst/>
              </a:rPr>
              <a:t>honour</a:t>
            </a:r>
            <a:r>
              <a:rPr lang="en-US" sz="2000" b="0" dirty="0">
                <a:effectLst/>
              </a:rPr>
              <a:t> the First Nations in whose traditional territories the Kootenay Lake School District operates and all Aboriginal people residing within the boundaries of School District #8.</a:t>
            </a:r>
            <a:endParaRPr lang="en-US" sz="2000" dirty="0"/>
          </a:p>
        </p:txBody>
      </p:sp>
      <p:pic>
        <p:nvPicPr>
          <p:cNvPr id="6" name="Picture Placeholder 5">
            <a:extLst>
              <a:ext uri="{FF2B5EF4-FFF2-40B4-BE49-F238E27FC236}">
                <a16:creationId xmlns:a16="http://schemas.microsoft.com/office/drawing/2014/main" id="{B2E59686-2478-5229-75F9-EAE5BCAA25F3}"/>
              </a:ext>
            </a:extLst>
          </p:cNvPr>
          <p:cNvPicPr>
            <a:picLocks noGrp="1" noChangeAspect="1"/>
          </p:cNvPicPr>
          <p:nvPr>
            <p:ph type="pic" sz="quarter" idx="54"/>
          </p:nvPr>
        </p:nvPicPr>
        <p:blipFill>
          <a:blip r:embed="rId2"/>
          <a:srcRect r="6228"/>
          <a:stretch>
            <a:fillRect/>
          </a:stretch>
        </p:blipFill>
        <p:spPr>
          <a:xfrm>
            <a:off x="5745002" y="10"/>
            <a:ext cx="6446999" cy="6857990"/>
          </a:xfrm>
          <a:prstGeom prst="rect">
            <a:avLst/>
          </a:prstGeom>
          <a:noFill/>
        </p:spPr>
      </p:pic>
      <p:sp>
        <p:nvSpPr>
          <p:cNvPr id="11" name="Slide Number Placeholder 4">
            <a:extLst>
              <a:ext uri="{FF2B5EF4-FFF2-40B4-BE49-F238E27FC236}">
                <a16:creationId xmlns:a16="http://schemas.microsoft.com/office/drawing/2014/main" id="{363AAF37-BC86-8735-C799-E8C74F8C2307}"/>
              </a:ext>
            </a:extLst>
          </p:cNvPr>
          <p:cNvSpPr>
            <a:spLocks noGrp="1"/>
          </p:cNvSpPr>
          <p:nvPr>
            <p:ph type="sldNum" sz="quarter" idx="53"/>
          </p:nvPr>
        </p:nvSpPr>
        <p:spPr>
          <a:xfrm>
            <a:off x="11194169" y="6217920"/>
            <a:ext cx="458592" cy="365125"/>
          </a:xfrm>
        </p:spPr>
        <p:txBody>
          <a:bodyPr/>
          <a:lstStyle/>
          <a:p>
            <a:pPr>
              <a:spcAft>
                <a:spcPts val="600"/>
              </a:spcAft>
            </a:pPr>
            <a:fld id="{47FEACEE-25B4-4A2D-B147-27296E36371D}" type="slidenum">
              <a:rPr lang="en-US" altLang="zh-CN" noProof="0" smtClean="0"/>
              <a:pPr>
                <a:spcAft>
                  <a:spcPts val="600"/>
                </a:spcAft>
              </a:pPr>
              <a:t>2</a:t>
            </a:fld>
            <a:endParaRPr lang="en-US" altLang="zh-CN" noProof="0"/>
          </a:p>
        </p:txBody>
      </p:sp>
    </p:spTree>
    <p:extLst>
      <p:ext uri="{BB962C8B-B14F-4D97-AF65-F5344CB8AC3E}">
        <p14:creationId xmlns:p14="http://schemas.microsoft.com/office/powerpoint/2010/main" val="2971466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A71F-4F70-37DE-2FD2-46E9C31197BE}"/>
              </a:ext>
            </a:extLst>
          </p:cNvPr>
          <p:cNvSpPr>
            <a:spLocks noGrp="1"/>
          </p:cNvSpPr>
          <p:nvPr>
            <p:ph type="title"/>
          </p:nvPr>
        </p:nvSpPr>
        <p:spPr>
          <a:xfrm>
            <a:off x="5998464" y="731520"/>
            <a:ext cx="5029200" cy="1374682"/>
          </a:xfrm>
        </p:spPr>
        <p:txBody>
          <a:bodyPr/>
          <a:lstStyle/>
          <a:p>
            <a:r>
              <a:rPr lang="en-US" dirty="0"/>
              <a:t>Course Request Timelines</a:t>
            </a:r>
          </a:p>
        </p:txBody>
      </p:sp>
      <p:sp>
        <p:nvSpPr>
          <p:cNvPr id="3" name="Text Placeholder 2">
            <a:extLst>
              <a:ext uri="{FF2B5EF4-FFF2-40B4-BE49-F238E27FC236}">
                <a16:creationId xmlns:a16="http://schemas.microsoft.com/office/drawing/2014/main" id="{0CFAF5BB-84E8-28EC-5CD3-D085114BF8E5}"/>
              </a:ext>
            </a:extLst>
          </p:cNvPr>
          <p:cNvSpPr>
            <a:spLocks noGrp="1"/>
          </p:cNvSpPr>
          <p:nvPr>
            <p:ph type="body" sz="quarter" idx="28"/>
          </p:nvPr>
        </p:nvSpPr>
        <p:spPr>
          <a:xfrm>
            <a:off x="6185044" y="2650733"/>
            <a:ext cx="5815171" cy="3369923"/>
          </a:xfrm>
        </p:spPr>
        <p:txBody>
          <a:bodyPr>
            <a:normAutofit/>
          </a:bodyPr>
          <a:lstStyle/>
          <a:p>
            <a:pPr marL="0" marR="0">
              <a:lnSpc>
                <a:spcPct val="115000"/>
              </a:lnSpc>
              <a:spcBef>
                <a:spcPts val="0"/>
              </a:spcBef>
              <a:spcAft>
                <a:spcPts val="0"/>
              </a:spcAft>
            </a:pPr>
            <a:r>
              <a:rPr lang="en-US" sz="2000" dirty="0"/>
              <a:t>Grade-wide meetings </a:t>
            </a:r>
            <a:br>
              <a:rPr lang="en-US" sz="2000" dirty="0"/>
            </a:br>
            <a:r>
              <a:rPr lang="en-US" sz="2000" dirty="0">
                <a:effectLst/>
                <a:latin typeface="Arial" panose="020B0604020202020204" pitchFamily="34" charset="0"/>
                <a:ea typeface="Arial" panose="020B0604020202020204" pitchFamily="34" charset="0"/>
              </a:rPr>
              <a:t>Wednesday, March 4</a:t>
            </a:r>
            <a:r>
              <a:rPr lang="en-US" sz="2000" baseline="30000" dirty="0">
                <a:effectLst/>
                <a:latin typeface="Arial" panose="020B0604020202020204" pitchFamily="34" charset="0"/>
                <a:ea typeface="Arial" panose="020B0604020202020204" pitchFamily="34" charset="0"/>
              </a:rPr>
              <a:t>th</a:t>
            </a:r>
            <a:br>
              <a:rPr lang="en-US" sz="2000" dirty="0">
                <a:effectLst/>
                <a:latin typeface="Arial" panose="020B0604020202020204" pitchFamily="34" charset="0"/>
                <a:ea typeface="Arial" panose="020B0604020202020204" pitchFamily="34" charset="0"/>
              </a:rPr>
            </a:br>
            <a:r>
              <a:rPr lang="en-US" sz="2000" dirty="0">
                <a:effectLst/>
                <a:latin typeface="Arial" panose="020B0604020202020204" pitchFamily="34" charset="0"/>
                <a:ea typeface="Arial" panose="020B0604020202020204" pitchFamily="34" charset="0"/>
              </a:rPr>
              <a:t> </a:t>
            </a:r>
            <a:endParaRPr lang="en-US" sz="2000" dirty="0"/>
          </a:p>
          <a:p>
            <a:r>
              <a:rPr lang="en-US" sz="2000" dirty="0"/>
              <a:t>Course requests </a:t>
            </a:r>
            <a:br>
              <a:rPr lang="en-US" sz="2000" dirty="0"/>
            </a:br>
            <a:r>
              <a:rPr lang="en-US" sz="2000" dirty="0"/>
              <a:t>Week of March 9 -13</a:t>
            </a:r>
            <a:r>
              <a:rPr lang="en-US" sz="2000" baseline="30000" dirty="0"/>
              <a:t>th</a:t>
            </a:r>
            <a:r>
              <a:rPr lang="en-US" sz="2000" dirty="0"/>
              <a:t> </a:t>
            </a:r>
            <a:br>
              <a:rPr lang="en-US" sz="2000" dirty="0"/>
            </a:br>
            <a:endParaRPr lang="en-US" sz="2000" dirty="0"/>
          </a:p>
          <a:p>
            <a:r>
              <a:rPr lang="en-US" sz="2000" dirty="0"/>
              <a:t>Follow up / catch ups </a:t>
            </a:r>
            <a:br>
              <a:rPr lang="en-US" sz="2000" dirty="0"/>
            </a:br>
            <a:r>
              <a:rPr lang="en-US" sz="2000" dirty="0"/>
              <a:t>First week back during lunchtime</a:t>
            </a:r>
          </a:p>
        </p:txBody>
      </p:sp>
    </p:spTree>
    <p:extLst>
      <p:ext uri="{BB962C8B-B14F-4D97-AF65-F5344CB8AC3E}">
        <p14:creationId xmlns:p14="http://schemas.microsoft.com/office/powerpoint/2010/main" val="2736546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08B0F-4691-D1F5-C25E-F4BC152B60EE}"/>
              </a:ext>
            </a:extLst>
          </p:cNvPr>
          <p:cNvSpPr>
            <a:spLocks noGrp="1"/>
          </p:cNvSpPr>
          <p:nvPr>
            <p:ph type="title"/>
          </p:nvPr>
        </p:nvSpPr>
        <p:spPr>
          <a:xfrm>
            <a:off x="914400" y="512445"/>
            <a:ext cx="7486650" cy="687705"/>
          </a:xfrm>
        </p:spPr>
        <p:txBody>
          <a:bodyPr/>
          <a:lstStyle/>
          <a:p>
            <a:r>
              <a:rPr lang="en-US" dirty="0"/>
              <a:t>Awards and Recognitions</a:t>
            </a:r>
          </a:p>
        </p:txBody>
      </p:sp>
      <p:sp>
        <p:nvSpPr>
          <p:cNvPr id="3" name="Content Placeholder 2">
            <a:extLst>
              <a:ext uri="{FF2B5EF4-FFF2-40B4-BE49-F238E27FC236}">
                <a16:creationId xmlns:a16="http://schemas.microsoft.com/office/drawing/2014/main" id="{11EEE77F-66A4-0B63-805D-423152805029}"/>
              </a:ext>
            </a:extLst>
          </p:cNvPr>
          <p:cNvSpPr>
            <a:spLocks noGrp="1"/>
          </p:cNvSpPr>
          <p:nvPr>
            <p:ph idx="1"/>
          </p:nvPr>
        </p:nvSpPr>
        <p:spPr>
          <a:xfrm>
            <a:off x="5313561" y="2571750"/>
            <a:ext cx="3382764" cy="2286000"/>
          </a:xfrm>
        </p:spPr>
        <p:txBody>
          <a:bodyPr>
            <a:normAutofit lnSpcReduction="10000"/>
          </a:bodyPr>
          <a:lstStyle/>
          <a:p>
            <a:pPr marL="0" indent="0">
              <a:buNone/>
            </a:pPr>
            <a:r>
              <a:rPr lang="en-US" sz="2000" dirty="0">
                <a:solidFill>
                  <a:prstClr val="white"/>
                </a:solidFill>
                <a:ea typeface="微软雅黑"/>
                <a:cs typeface="Posterama" panose="020B0504020200020000" pitchFamily="34" charset="0"/>
              </a:rPr>
              <a:t>Academic </a:t>
            </a:r>
            <a:r>
              <a:rPr lang="en-US" sz="2000" dirty="0" err="1">
                <a:solidFill>
                  <a:prstClr val="white"/>
                </a:solidFill>
                <a:ea typeface="微软雅黑"/>
                <a:cs typeface="Posterama" panose="020B0504020200020000" pitchFamily="34" charset="0"/>
              </a:rPr>
              <a:t>Honour</a:t>
            </a:r>
            <a:r>
              <a:rPr lang="en-US" sz="2000" dirty="0">
                <a:solidFill>
                  <a:prstClr val="white"/>
                </a:solidFill>
                <a:ea typeface="微软雅黑"/>
                <a:cs typeface="Posterama" panose="020B0504020200020000" pitchFamily="34" charset="0"/>
              </a:rPr>
              <a:t> Roll celebrates Grade 11  students with at least 7 classes scheduled at LVR and who achieve an average of 86% and above for the school year. Academic </a:t>
            </a:r>
            <a:r>
              <a:rPr lang="en-US" sz="2000" dirty="0" err="1">
                <a:solidFill>
                  <a:prstClr val="white"/>
                </a:solidFill>
                <a:ea typeface="微软雅黑"/>
                <a:cs typeface="Posterama" panose="020B0504020200020000" pitchFamily="34" charset="0"/>
              </a:rPr>
              <a:t>Honour</a:t>
            </a:r>
            <a:r>
              <a:rPr lang="en-US" sz="2000" dirty="0">
                <a:solidFill>
                  <a:prstClr val="white"/>
                </a:solidFill>
                <a:ea typeface="微软雅黑"/>
                <a:cs typeface="Posterama" panose="020B0504020200020000" pitchFamily="34" charset="0"/>
              </a:rPr>
              <a:t> roll is awarded at the end of the school year.</a:t>
            </a:r>
          </a:p>
          <a:p>
            <a:pPr marL="0" indent="0">
              <a:buNone/>
            </a:pPr>
            <a:endParaRPr lang="en-US" dirty="0"/>
          </a:p>
        </p:txBody>
      </p:sp>
      <p:sp>
        <p:nvSpPr>
          <p:cNvPr id="4" name="Content Placeholder 3">
            <a:extLst>
              <a:ext uri="{FF2B5EF4-FFF2-40B4-BE49-F238E27FC236}">
                <a16:creationId xmlns:a16="http://schemas.microsoft.com/office/drawing/2014/main" id="{DCBCBBE1-403D-F737-BB73-13DC4C05B82F}"/>
              </a:ext>
            </a:extLst>
          </p:cNvPr>
          <p:cNvSpPr>
            <a:spLocks noGrp="1"/>
          </p:cNvSpPr>
          <p:nvPr>
            <p:ph idx="30"/>
          </p:nvPr>
        </p:nvSpPr>
        <p:spPr>
          <a:xfrm>
            <a:off x="931068" y="2571750"/>
            <a:ext cx="3933825" cy="2745105"/>
          </a:xfrm>
        </p:spPr>
        <p:txBody>
          <a:bodyPr>
            <a:normAutofit/>
          </a:bodyPr>
          <a:lstStyle/>
          <a:p>
            <a:pPr marL="0" indent="0">
              <a:buNone/>
            </a:pPr>
            <a:r>
              <a:rPr lang="en-US" sz="2000" dirty="0"/>
              <a:t>The L.V.R. Awards recognize students who contribute to our school community through their Leadership, Virtue (Integrity, Empathy and Courage), or Resilience. The LVR Awards are nominated by staff and handed out at the end of each semester.</a:t>
            </a:r>
          </a:p>
        </p:txBody>
      </p:sp>
      <p:sp>
        <p:nvSpPr>
          <p:cNvPr id="5" name="Slide Number Placeholder 4">
            <a:extLst>
              <a:ext uri="{FF2B5EF4-FFF2-40B4-BE49-F238E27FC236}">
                <a16:creationId xmlns:a16="http://schemas.microsoft.com/office/drawing/2014/main" id="{B78B34AA-DF4D-1FFD-55EB-E10FDFE8A330}"/>
              </a:ext>
            </a:extLst>
          </p:cNvPr>
          <p:cNvSpPr>
            <a:spLocks noGrp="1"/>
          </p:cNvSpPr>
          <p:nvPr>
            <p:ph type="sldNum" sz="quarter" idx="29"/>
          </p:nvPr>
        </p:nvSpPr>
        <p:spPr/>
        <p:txBody>
          <a:bodyPr/>
          <a:lstStyle/>
          <a:p>
            <a:fld id="{47FEACEE-25B4-4A2D-B147-27296E36371D}" type="slidenum">
              <a:rPr lang="en-US" altLang="zh-CN" noProof="0" smtClean="0"/>
              <a:pPr/>
              <a:t>21</a:t>
            </a:fld>
            <a:endParaRPr lang="en-US" altLang="zh-CN" noProof="0" dirty="0"/>
          </a:p>
        </p:txBody>
      </p:sp>
      <p:pic>
        <p:nvPicPr>
          <p:cNvPr id="6" name="Picture 5">
            <a:extLst>
              <a:ext uri="{FF2B5EF4-FFF2-40B4-BE49-F238E27FC236}">
                <a16:creationId xmlns:a16="http://schemas.microsoft.com/office/drawing/2014/main" id="{44AAF450-F21E-EC57-A713-551CFB4D4DF0}"/>
              </a:ext>
            </a:extLst>
          </p:cNvPr>
          <p:cNvPicPr>
            <a:picLocks noChangeAspect="1"/>
          </p:cNvPicPr>
          <p:nvPr/>
        </p:nvPicPr>
        <p:blipFill>
          <a:blip r:embed="rId2"/>
          <a:stretch>
            <a:fillRect/>
          </a:stretch>
        </p:blipFill>
        <p:spPr>
          <a:xfrm>
            <a:off x="9167418" y="274955"/>
            <a:ext cx="2729307" cy="3857625"/>
          </a:xfrm>
          <a:prstGeom prst="rect">
            <a:avLst/>
          </a:prstGeom>
        </p:spPr>
      </p:pic>
      <p:sp>
        <p:nvSpPr>
          <p:cNvPr id="8" name="TextBox 7">
            <a:extLst>
              <a:ext uri="{FF2B5EF4-FFF2-40B4-BE49-F238E27FC236}">
                <a16:creationId xmlns:a16="http://schemas.microsoft.com/office/drawing/2014/main" id="{4F675AF9-AD8E-F8F5-5F97-E9FFA0114B2E}"/>
              </a:ext>
            </a:extLst>
          </p:cNvPr>
          <p:cNvSpPr txBox="1"/>
          <p:nvPr/>
        </p:nvSpPr>
        <p:spPr>
          <a:xfrm>
            <a:off x="914400" y="1379220"/>
            <a:ext cx="7124700" cy="707886"/>
          </a:xfrm>
          <a:prstGeom prst="rect">
            <a:avLst/>
          </a:prstGeom>
        </p:spPr>
        <p:txBody>
          <a:bodyPr wrap="square" rtlCol="0">
            <a:spAutoFit/>
          </a:bodyPr>
          <a:lstStyle/>
          <a:p>
            <a:pPr marL="0" indent="0">
              <a:lnSpc>
                <a:spcPct val="100000"/>
              </a:lnSpc>
              <a:spcBef>
                <a:spcPts val="0"/>
              </a:spcBef>
              <a:buFontTx/>
              <a:buNone/>
            </a:pPr>
            <a:r>
              <a:rPr lang="en-US" sz="2000" dirty="0">
                <a:solidFill>
                  <a:prstClr val="white"/>
                </a:solidFill>
                <a:latin typeface="Posterama" panose="020B0504020200020000" pitchFamily="34" charset="0"/>
                <a:ea typeface="微软雅黑"/>
                <a:cs typeface="Posterama" panose="020B0504020200020000" pitchFamily="34" charset="0"/>
              </a:rPr>
              <a:t>At LV Rogers, we celebrate achievement, but we also recognize contribution, character, and growth. </a:t>
            </a:r>
          </a:p>
        </p:txBody>
      </p:sp>
    </p:spTree>
    <p:extLst>
      <p:ext uri="{BB962C8B-B14F-4D97-AF65-F5344CB8AC3E}">
        <p14:creationId xmlns:p14="http://schemas.microsoft.com/office/powerpoint/2010/main" val="2199060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7453F-9BA0-7B95-FDD7-5161EF7EE71D}"/>
              </a:ext>
            </a:extLst>
          </p:cNvPr>
          <p:cNvSpPr>
            <a:spLocks noGrp="1"/>
          </p:cNvSpPr>
          <p:nvPr>
            <p:ph type="title"/>
          </p:nvPr>
        </p:nvSpPr>
        <p:spPr>
          <a:xfrm>
            <a:off x="116840" y="501015"/>
            <a:ext cx="5110480" cy="792480"/>
          </a:xfrm>
        </p:spPr>
        <p:txBody>
          <a:bodyPr anchor="b">
            <a:normAutofit/>
          </a:bodyPr>
          <a:lstStyle/>
          <a:p>
            <a:r>
              <a:rPr lang="en-US" dirty="0"/>
              <a:t>Final words of advice</a:t>
            </a:r>
          </a:p>
        </p:txBody>
      </p:sp>
      <p:sp>
        <p:nvSpPr>
          <p:cNvPr id="11" name="Slide Number Placeholder 4">
            <a:extLst>
              <a:ext uri="{FF2B5EF4-FFF2-40B4-BE49-F238E27FC236}">
                <a16:creationId xmlns:a16="http://schemas.microsoft.com/office/drawing/2014/main" id="{18EFB323-B9B8-981F-97FC-B89BEB5D0050}"/>
              </a:ext>
            </a:extLst>
          </p:cNvPr>
          <p:cNvSpPr>
            <a:spLocks noGrp="1"/>
          </p:cNvSpPr>
          <p:nvPr>
            <p:ph type="sldNum" sz="quarter" idx="53"/>
          </p:nvPr>
        </p:nvSpPr>
        <p:spPr>
          <a:xfrm>
            <a:off x="11194169" y="6217920"/>
            <a:ext cx="458592" cy="365125"/>
          </a:xfrm>
        </p:spPr>
        <p:txBody>
          <a:bodyPr/>
          <a:lstStyle/>
          <a:p>
            <a:pPr>
              <a:spcAft>
                <a:spcPts val="600"/>
              </a:spcAft>
            </a:pPr>
            <a:fld id="{47FEACEE-25B4-4A2D-B147-27296E36371D}" type="slidenum">
              <a:rPr lang="en-US" altLang="zh-CN" noProof="0" smtClean="0"/>
              <a:pPr>
                <a:spcAft>
                  <a:spcPts val="600"/>
                </a:spcAft>
              </a:pPr>
              <a:t>22</a:t>
            </a:fld>
            <a:endParaRPr lang="en-US" altLang="zh-CN" noProof="0"/>
          </a:p>
        </p:txBody>
      </p:sp>
      <p:pic>
        <p:nvPicPr>
          <p:cNvPr id="16" name="Picture 15" descr="A blue and white logo with a bear head&#10;&#10;Description automatically generated">
            <a:extLst>
              <a:ext uri="{FF2B5EF4-FFF2-40B4-BE49-F238E27FC236}">
                <a16:creationId xmlns:a16="http://schemas.microsoft.com/office/drawing/2014/main" id="{531EACC0-A711-82CC-F9F6-1C58AAF7C282}"/>
              </a:ext>
            </a:extLst>
          </p:cNvPr>
          <p:cNvPicPr>
            <a:picLocks noChangeAspect="1"/>
          </p:cNvPicPr>
          <p:nvPr/>
        </p:nvPicPr>
        <p:blipFill>
          <a:blip r:embed="rId2"/>
          <a:stretch>
            <a:fillRect/>
          </a:stretch>
        </p:blipFill>
        <p:spPr>
          <a:xfrm>
            <a:off x="7711440" y="1600492"/>
            <a:ext cx="3941321" cy="4617428"/>
          </a:xfrm>
          <a:prstGeom prst="rect">
            <a:avLst/>
          </a:prstGeom>
        </p:spPr>
      </p:pic>
      <p:sp>
        <p:nvSpPr>
          <p:cNvPr id="8" name="TextBox 7">
            <a:extLst>
              <a:ext uri="{FF2B5EF4-FFF2-40B4-BE49-F238E27FC236}">
                <a16:creationId xmlns:a16="http://schemas.microsoft.com/office/drawing/2014/main" id="{4C3D4ED6-227B-947F-E6C7-01B687556E7A}"/>
              </a:ext>
            </a:extLst>
          </p:cNvPr>
          <p:cNvSpPr txBox="1"/>
          <p:nvPr/>
        </p:nvSpPr>
        <p:spPr>
          <a:xfrm>
            <a:off x="297815" y="1600492"/>
            <a:ext cx="4588509" cy="3477875"/>
          </a:xfrm>
          <a:prstGeom prst="rect">
            <a:avLst/>
          </a:prstGeom>
          <a:noFill/>
        </p:spPr>
        <p:txBody>
          <a:bodyPr wrap="square">
            <a:spAutoFit/>
          </a:bodyPr>
          <a:lstStyle/>
          <a:p>
            <a:r>
              <a:rPr lang="en-US" sz="2000" dirty="0">
                <a:solidFill>
                  <a:schemeClr val="bg1"/>
                </a:solidFill>
              </a:rPr>
              <a:t>Don’t just choose what feels easiest, choose what helps you grow. </a:t>
            </a:r>
          </a:p>
          <a:p>
            <a:endParaRPr lang="en-US" sz="2000" dirty="0">
              <a:solidFill>
                <a:schemeClr val="bg1"/>
              </a:solidFill>
            </a:endParaRPr>
          </a:p>
          <a:p>
            <a:r>
              <a:rPr lang="en-US" sz="2000" dirty="0">
                <a:solidFill>
                  <a:schemeClr val="bg1"/>
                </a:solidFill>
              </a:rPr>
              <a:t>Try something new, commit to the work, and stay with challenges when they get hard. </a:t>
            </a:r>
          </a:p>
          <a:p>
            <a:endParaRPr lang="en-US" sz="2000" dirty="0">
              <a:solidFill>
                <a:schemeClr val="bg1"/>
              </a:solidFill>
            </a:endParaRPr>
          </a:p>
          <a:p>
            <a:r>
              <a:rPr lang="en-US" sz="2000" dirty="0">
                <a:solidFill>
                  <a:schemeClr val="bg1"/>
                </a:solidFill>
              </a:rPr>
              <a:t>Those are the experiences that shape who you will become. They are what will help you make the most of your time at LVR</a:t>
            </a:r>
          </a:p>
        </p:txBody>
      </p:sp>
    </p:spTree>
    <p:extLst>
      <p:ext uri="{BB962C8B-B14F-4D97-AF65-F5344CB8AC3E}">
        <p14:creationId xmlns:p14="http://schemas.microsoft.com/office/powerpoint/2010/main" val="2803157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1184-546D-E7A9-7B15-474AF23246D8}"/>
              </a:ext>
            </a:extLst>
          </p:cNvPr>
          <p:cNvSpPr>
            <a:spLocks noGrp="1"/>
          </p:cNvSpPr>
          <p:nvPr>
            <p:ph type="title"/>
          </p:nvPr>
        </p:nvSpPr>
        <p:spPr>
          <a:xfrm>
            <a:off x="5857874" y="417193"/>
            <a:ext cx="5572126" cy="1992632"/>
          </a:xfrm>
        </p:spPr>
        <p:txBody>
          <a:bodyPr>
            <a:normAutofit/>
          </a:bodyPr>
          <a:lstStyle/>
          <a:p>
            <a:r>
              <a:rPr lang="en-US" dirty="0"/>
              <a:t>Where can I find more information?</a:t>
            </a:r>
          </a:p>
        </p:txBody>
      </p:sp>
      <p:sp>
        <p:nvSpPr>
          <p:cNvPr id="3" name="Text Placeholder 2">
            <a:extLst>
              <a:ext uri="{FF2B5EF4-FFF2-40B4-BE49-F238E27FC236}">
                <a16:creationId xmlns:a16="http://schemas.microsoft.com/office/drawing/2014/main" id="{45C29C20-11A4-830C-3E94-E8F282E3FA72}"/>
              </a:ext>
            </a:extLst>
          </p:cNvPr>
          <p:cNvSpPr>
            <a:spLocks noGrp="1"/>
          </p:cNvSpPr>
          <p:nvPr>
            <p:ph type="body" sz="quarter" idx="28"/>
          </p:nvPr>
        </p:nvSpPr>
        <p:spPr>
          <a:xfrm>
            <a:off x="6096000" y="3217844"/>
            <a:ext cx="4910328" cy="2638425"/>
          </a:xfrm>
        </p:spPr>
        <p:txBody>
          <a:bodyPr>
            <a:normAutofit lnSpcReduction="10000"/>
          </a:bodyPr>
          <a:lstStyle/>
          <a:p>
            <a:r>
              <a:rPr lang="en-US" sz="2400" dirty="0">
                <a:hlinkClick r:id="rId2"/>
              </a:rPr>
              <a:t>LVR homepage</a:t>
            </a:r>
            <a:br>
              <a:rPr lang="en-US" sz="2400" dirty="0"/>
            </a:br>
            <a:br>
              <a:rPr lang="en-US" sz="2400" dirty="0"/>
            </a:br>
            <a:r>
              <a:rPr lang="en-US" sz="2400" dirty="0">
                <a:hlinkClick r:id="rId3"/>
              </a:rPr>
              <a:t>LVR Course selection</a:t>
            </a:r>
            <a:endParaRPr lang="en-US" sz="2400" dirty="0"/>
          </a:p>
          <a:p>
            <a:r>
              <a:rPr lang="en-US" sz="2400" dirty="0">
                <a:hlinkClick r:id="rId4"/>
              </a:rPr>
              <a:t> 3 year grad plan</a:t>
            </a:r>
            <a:endParaRPr lang="en-US" sz="2400" dirty="0"/>
          </a:p>
          <a:p>
            <a:r>
              <a:rPr lang="en-US" sz="2400" dirty="0">
                <a:hlinkClick r:id="rId5"/>
              </a:rPr>
              <a:t>Post-Secondary Planner</a:t>
            </a:r>
            <a:br>
              <a:rPr lang="en-US" sz="2400" dirty="0"/>
            </a:br>
            <a:endParaRPr lang="en-US" sz="2400" dirty="0"/>
          </a:p>
        </p:txBody>
      </p:sp>
    </p:spTree>
    <p:extLst>
      <p:ext uri="{BB962C8B-B14F-4D97-AF65-F5344CB8AC3E}">
        <p14:creationId xmlns:p14="http://schemas.microsoft.com/office/powerpoint/2010/main" val="3367191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D2C8D04-263D-9589-1CFF-A5968D7C33D7}"/>
              </a:ext>
            </a:extLst>
          </p:cNvPr>
          <p:cNvSpPr>
            <a:spLocks noGrp="1"/>
          </p:cNvSpPr>
          <p:nvPr>
            <p:ph type="title"/>
          </p:nvPr>
        </p:nvSpPr>
        <p:spPr>
          <a:xfrm>
            <a:off x="4031579" y="423295"/>
            <a:ext cx="5394960" cy="2103120"/>
          </a:xfrm>
        </p:spPr>
        <p:txBody>
          <a:bodyPr/>
          <a:lstStyle/>
          <a:p>
            <a:r>
              <a:rPr lang="en-US" dirty="0"/>
              <a:t>Questions?</a:t>
            </a:r>
            <a:br>
              <a:rPr lang="en-US" dirty="0"/>
            </a:br>
            <a:br>
              <a:rPr lang="en-US" dirty="0"/>
            </a:br>
            <a:r>
              <a:rPr lang="en-US" dirty="0"/>
              <a:t>Thank you!</a:t>
            </a:r>
          </a:p>
        </p:txBody>
      </p:sp>
      <p:sp>
        <p:nvSpPr>
          <p:cNvPr id="4" name="Text Placeholder 24">
            <a:extLst>
              <a:ext uri="{FF2B5EF4-FFF2-40B4-BE49-F238E27FC236}">
                <a16:creationId xmlns:a16="http://schemas.microsoft.com/office/drawing/2014/main" id="{96BDF704-5C09-F6CC-FD2B-1DA35F58E0C8}"/>
              </a:ext>
            </a:extLst>
          </p:cNvPr>
          <p:cNvSpPr>
            <a:spLocks noGrp="1"/>
          </p:cNvSpPr>
          <p:nvPr>
            <p:ph type="body" sz="quarter" idx="27"/>
          </p:nvPr>
        </p:nvSpPr>
        <p:spPr>
          <a:xfrm>
            <a:off x="5763803" y="2975396"/>
            <a:ext cx="6174768" cy="2408262"/>
          </a:xfrm>
        </p:spPr>
        <p:txBody>
          <a:bodyPr numCol="2">
            <a:normAutofit/>
          </a:bodyPr>
          <a:lstStyle/>
          <a:p>
            <a:r>
              <a:rPr lang="en-US" dirty="0"/>
              <a:t>Ian Cooper - Principal</a:t>
            </a:r>
          </a:p>
          <a:p>
            <a:pPr lvl="0"/>
            <a:r>
              <a:rPr lang="en-US" dirty="0">
                <a:hlinkClick r:id="rId3"/>
              </a:rPr>
              <a:t>ian.cooper@sd8.bc.ca</a:t>
            </a:r>
            <a:br>
              <a:rPr lang="en-US" dirty="0"/>
            </a:br>
            <a:br>
              <a:rPr lang="en-US" dirty="0"/>
            </a:br>
            <a:r>
              <a:rPr lang="en-US" dirty="0"/>
              <a:t>LVR Weekly Blog</a:t>
            </a:r>
            <a:br>
              <a:rPr lang="en-US" dirty="0"/>
            </a:br>
            <a:r>
              <a:rPr lang="en-US" dirty="0">
                <a:hlinkClick r:id="rId4"/>
              </a:rPr>
              <a:t>https://lvr.sd8.bc.ca/blog</a:t>
            </a:r>
            <a:endParaRPr lang="en-US" dirty="0"/>
          </a:p>
          <a:p>
            <a:pPr lvl="0"/>
            <a:endParaRPr lang="en-US" dirty="0"/>
          </a:p>
          <a:p>
            <a:pPr lvl="0"/>
            <a:r>
              <a:rPr lang="en-US" dirty="0"/>
              <a:t>Roman Wyllie – Vice Principal</a:t>
            </a:r>
          </a:p>
          <a:p>
            <a:r>
              <a:rPr lang="en-US" dirty="0">
                <a:hlinkClick r:id="rId5"/>
              </a:rPr>
              <a:t>roman.wyllie@sd8.bc.ca</a:t>
            </a:r>
            <a:endParaRPr lang="en-US" dirty="0"/>
          </a:p>
          <a:p>
            <a:r>
              <a:rPr lang="en-US" dirty="0"/>
              <a:t>Cara McGuire – </a:t>
            </a:r>
            <a:br>
              <a:rPr lang="en-US" dirty="0"/>
            </a:br>
            <a:r>
              <a:rPr lang="en-US" dirty="0"/>
              <a:t>Gr. 10 - 11 Counselor</a:t>
            </a:r>
            <a:br>
              <a:rPr lang="en-US" dirty="0"/>
            </a:br>
            <a:r>
              <a:rPr lang="en-US" dirty="0">
                <a:hlinkClick r:id="rId6"/>
              </a:rPr>
              <a:t>cara.mcguire@sd8.bc.ca</a:t>
            </a:r>
            <a:endParaRPr lang="en-US" dirty="0"/>
          </a:p>
        </p:txBody>
      </p:sp>
    </p:spTree>
    <p:extLst>
      <p:ext uri="{BB962C8B-B14F-4D97-AF65-F5344CB8AC3E}">
        <p14:creationId xmlns:p14="http://schemas.microsoft.com/office/powerpoint/2010/main" val="529279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65BC-D1B9-ADAC-1D2F-22F1175DA7E4}"/>
              </a:ext>
            </a:extLst>
          </p:cNvPr>
          <p:cNvSpPr>
            <a:spLocks noGrp="1"/>
          </p:cNvSpPr>
          <p:nvPr>
            <p:ph type="title"/>
          </p:nvPr>
        </p:nvSpPr>
        <p:spPr>
          <a:xfrm>
            <a:off x="914400" y="731520"/>
            <a:ext cx="4663440" cy="1737360"/>
          </a:xfrm>
        </p:spPr>
        <p:txBody>
          <a:bodyPr vert="horz" lIns="91440" tIns="45720" rIns="91440" bIns="45720" rtlCol="0" anchor="t" anchorCtr="0">
            <a:normAutofit/>
          </a:bodyPr>
          <a:lstStyle/>
          <a:p>
            <a:r>
              <a:rPr lang="en-US" b="1" kern="1200" dirty="0"/>
              <a:t>Required Courses for Grade 11 – English Program</a:t>
            </a:r>
          </a:p>
        </p:txBody>
      </p:sp>
      <p:sp>
        <p:nvSpPr>
          <p:cNvPr id="9" name="Content Placeholder 2">
            <a:extLst>
              <a:ext uri="{FF2B5EF4-FFF2-40B4-BE49-F238E27FC236}">
                <a16:creationId xmlns:a16="http://schemas.microsoft.com/office/drawing/2014/main" id="{41C0CCD6-FBEC-9392-E275-30F5624B3CEA}"/>
              </a:ext>
            </a:extLst>
          </p:cNvPr>
          <p:cNvSpPr>
            <a:spLocks noGrp="1"/>
          </p:cNvSpPr>
          <p:nvPr>
            <p:ph idx="1"/>
          </p:nvPr>
        </p:nvSpPr>
        <p:spPr>
          <a:xfrm>
            <a:off x="5852160" y="731520"/>
            <a:ext cx="5486400" cy="1737360"/>
          </a:xfrm>
        </p:spPr>
        <p:txBody>
          <a:bodyPr vert="horz" lIns="91440" tIns="45720" rIns="91440" bIns="45720" rtlCol="0">
            <a:normAutofit/>
          </a:bodyPr>
          <a:lstStyle/>
          <a:p>
            <a:pPr marL="0" marR="0" lvl="0" indent="0" fontAlgn="auto">
              <a:spcAft>
                <a:spcPts val="0"/>
              </a:spcAft>
              <a:buClrTx/>
              <a:buSzTx/>
              <a:buNone/>
              <a:tabLst/>
              <a:defRPr/>
            </a:pPr>
            <a:r>
              <a:rPr kumimoji="0" lang="en-US" sz="2400" b="0" i="0" u="none" strike="noStrike" cap="none" spc="0" normalizeH="0" baseline="0" noProof="0" dirty="0">
                <a:ln>
                  <a:noFill/>
                </a:ln>
                <a:effectLst/>
                <a:uLnTx/>
                <a:uFillTx/>
              </a:rPr>
              <a:t>All</a:t>
            </a:r>
            <a:r>
              <a:rPr kumimoji="0" lang="en-US" sz="2400" b="0" i="0" u="none" strike="noStrike" cap="none" spc="-45" normalizeH="0" baseline="0" noProof="0" dirty="0">
                <a:ln>
                  <a:noFill/>
                </a:ln>
                <a:effectLst/>
                <a:uLnTx/>
                <a:uFillTx/>
              </a:rPr>
              <a:t> </a:t>
            </a:r>
            <a:r>
              <a:rPr kumimoji="0" lang="en-US" sz="2400" b="0" i="0" u="none" strike="noStrike" cap="none" spc="0" normalizeH="0" baseline="0" noProof="0" dirty="0">
                <a:ln>
                  <a:noFill/>
                </a:ln>
                <a:effectLst/>
                <a:uLnTx/>
                <a:uFillTx/>
              </a:rPr>
              <a:t>Grade</a:t>
            </a:r>
            <a:r>
              <a:rPr kumimoji="0" lang="en-US" sz="2400" b="0" i="0" u="none" strike="noStrike" cap="none" spc="-40" normalizeH="0" baseline="0" noProof="0" dirty="0">
                <a:ln>
                  <a:noFill/>
                </a:ln>
                <a:effectLst/>
                <a:uLnTx/>
                <a:uFillTx/>
              </a:rPr>
              <a:t> </a:t>
            </a:r>
            <a:r>
              <a:rPr kumimoji="0" lang="en-US" sz="2400" b="0" i="0" u="none" strike="noStrike" cap="none" spc="0" normalizeH="0" baseline="0" noProof="0" dirty="0">
                <a:ln>
                  <a:noFill/>
                </a:ln>
                <a:effectLst/>
                <a:uLnTx/>
                <a:uFillTx/>
              </a:rPr>
              <a:t>11</a:t>
            </a:r>
            <a:r>
              <a:rPr lang="en-US" sz="2400" spc="-35" dirty="0"/>
              <a:t> </a:t>
            </a:r>
            <a:r>
              <a:rPr kumimoji="0" lang="en-US" sz="2400" b="0" i="0" u="none" strike="noStrike" cap="none" spc="0" normalizeH="0" baseline="0" noProof="0" dirty="0">
                <a:ln>
                  <a:noFill/>
                </a:ln>
                <a:effectLst/>
                <a:uLnTx/>
                <a:uFillTx/>
              </a:rPr>
              <a:t>students</a:t>
            </a:r>
            <a:r>
              <a:rPr kumimoji="0" lang="en-US" sz="2400" b="0" i="0" u="none" strike="noStrike" cap="none" spc="-15" normalizeH="0" baseline="0" noProof="0" dirty="0">
                <a:ln>
                  <a:noFill/>
                </a:ln>
                <a:effectLst/>
                <a:uLnTx/>
                <a:uFillTx/>
              </a:rPr>
              <a:t> </a:t>
            </a:r>
            <a:r>
              <a:rPr kumimoji="0" lang="en-US" sz="2400" b="0" i="0" u="none" strike="noStrike" cap="none" spc="0" normalizeH="0" baseline="0" noProof="0" dirty="0">
                <a:ln>
                  <a:noFill/>
                </a:ln>
                <a:effectLst/>
                <a:uLnTx/>
                <a:uFillTx/>
              </a:rPr>
              <a:t>must complete the following courses prior to graduation.</a:t>
            </a:r>
          </a:p>
        </p:txBody>
      </p:sp>
      <p:sp>
        <p:nvSpPr>
          <p:cNvPr id="11" name="Slide Number Placeholder 4">
            <a:extLst>
              <a:ext uri="{FF2B5EF4-FFF2-40B4-BE49-F238E27FC236}">
                <a16:creationId xmlns:a16="http://schemas.microsoft.com/office/drawing/2014/main" id="{5DE20EFE-89D8-6D68-873D-4B593E343402}"/>
              </a:ext>
            </a:extLst>
          </p:cNvPr>
          <p:cNvSpPr>
            <a:spLocks noGrp="1"/>
          </p:cNvSpPr>
          <p:nvPr>
            <p:ph type="sldNum" sz="quarter" idx="29"/>
          </p:nvPr>
        </p:nvSpPr>
        <p:spPr>
          <a:xfrm>
            <a:off x="11194169" y="6217920"/>
            <a:ext cx="458592" cy="365125"/>
          </a:xfrm>
        </p:spPr>
        <p:txBody>
          <a:bodyPr vert="horz" lIns="91440" tIns="45720" rIns="91440" bIns="45720" rtlCol="0" anchor="ctr">
            <a:normAutofit/>
          </a:bodyPr>
          <a:lstStyle/>
          <a:p>
            <a:pPr>
              <a:spcAft>
                <a:spcPts val="600"/>
              </a:spcAft>
            </a:pPr>
            <a:fld id="{CBD12358-51D2-46B3-9BDE-DF29528B9454}" type="slidenum">
              <a:rPr lang="en-US" altLang="zh-CN" smtClean="0"/>
              <a:pPr>
                <a:spcAft>
                  <a:spcPts val="600"/>
                </a:spcAft>
              </a:pPr>
              <a:t>3</a:t>
            </a:fld>
            <a:endParaRPr lang="en-US" altLang="zh-CN"/>
          </a:p>
        </p:txBody>
      </p:sp>
      <p:graphicFrame>
        <p:nvGraphicFramePr>
          <p:cNvPr id="18" name="TextBox 15">
            <a:extLst>
              <a:ext uri="{FF2B5EF4-FFF2-40B4-BE49-F238E27FC236}">
                <a16:creationId xmlns:a16="http://schemas.microsoft.com/office/drawing/2014/main" id="{9B291C13-3910-17E0-BD41-DAA9C61EE4E1}"/>
              </a:ext>
            </a:extLst>
          </p:cNvPr>
          <p:cNvGraphicFramePr/>
          <p:nvPr>
            <p:extLst>
              <p:ext uri="{D42A27DB-BD31-4B8C-83A1-F6EECF244321}">
                <p14:modId xmlns:p14="http://schemas.microsoft.com/office/powerpoint/2010/main" val="3235285164"/>
              </p:ext>
            </p:extLst>
          </p:nvPr>
        </p:nvGraphicFramePr>
        <p:xfrm>
          <a:off x="565079" y="2752344"/>
          <a:ext cx="9318660" cy="3374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2623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65BC-D1B9-ADAC-1D2F-22F1175DA7E4}"/>
              </a:ext>
            </a:extLst>
          </p:cNvPr>
          <p:cNvSpPr>
            <a:spLocks noGrp="1"/>
          </p:cNvSpPr>
          <p:nvPr>
            <p:ph type="title"/>
          </p:nvPr>
        </p:nvSpPr>
        <p:spPr>
          <a:xfrm>
            <a:off x="914400" y="731520"/>
            <a:ext cx="8260080" cy="1737360"/>
          </a:xfrm>
        </p:spPr>
        <p:txBody>
          <a:bodyPr vert="horz" lIns="91440" tIns="45720" rIns="91440" bIns="45720" rtlCol="0" anchor="t">
            <a:normAutofit/>
          </a:bodyPr>
          <a:lstStyle/>
          <a:p>
            <a:r>
              <a:rPr lang="en-US" sz="2800" b="1" kern="1200" dirty="0">
                <a:latin typeface="+mj-lt"/>
                <a:ea typeface="+mj-ea"/>
                <a:cs typeface="+mj-cs"/>
              </a:rPr>
              <a:t>Required Courses for Grade 11</a:t>
            </a:r>
            <a:br>
              <a:rPr lang="en-US" sz="2800" b="1" kern="1200" dirty="0">
                <a:latin typeface="+mj-lt"/>
                <a:ea typeface="+mj-ea"/>
                <a:cs typeface="+mj-cs"/>
              </a:rPr>
            </a:br>
            <a:r>
              <a:rPr lang="en-US" sz="2800" b="1" kern="1200" dirty="0">
                <a:latin typeface="+mj-lt"/>
                <a:ea typeface="+mj-ea"/>
                <a:cs typeface="+mj-cs"/>
              </a:rPr>
              <a:t>French Immersion Program</a:t>
            </a:r>
          </a:p>
        </p:txBody>
      </p:sp>
      <p:sp>
        <p:nvSpPr>
          <p:cNvPr id="9" name="Content Placeholder 2">
            <a:extLst>
              <a:ext uri="{FF2B5EF4-FFF2-40B4-BE49-F238E27FC236}">
                <a16:creationId xmlns:a16="http://schemas.microsoft.com/office/drawing/2014/main" id="{41C0CCD6-FBEC-9392-E275-30F5624B3CEA}"/>
              </a:ext>
            </a:extLst>
          </p:cNvPr>
          <p:cNvSpPr>
            <a:spLocks noGrp="1"/>
          </p:cNvSpPr>
          <p:nvPr>
            <p:ph idx="1"/>
          </p:nvPr>
        </p:nvSpPr>
        <p:spPr>
          <a:xfrm>
            <a:off x="914400" y="1722120"/>
            <a:ext cx="7345680" cy="1112520"/>
          </a:xfrm>
        </p:spPr>
        <p:txBody>
          <a:bodyPr vert="horz" lIns="91440" tIns="45720" rIns="91440" bIns="45720" rtlCol="0">
            <a:normAutofit/>
          </a:bodyPr>
          <a:lstStyle/>
          <a:p>
            <a:pPr marL="0" marR="0" lvl="0" indent="0" fontAlgn="auto">
              <a:spcAft>
                <a:spcPts val="0"/>
              </a:spcAft>
              <a:buClrTx/>
              <a:buSzTx/>
              <a:buNone/>
              <a:tabLst/>
              <a:defRPr/>
            </a:pPr>
            <a:r>
              <a:rPr kumimoji="0" lang="en-US" sz="2400" b="0" i="0" u="none" strike="noStrike" cap="none" spc="0" normalizeH="0" baseline="0" noProof="0" dirty="0">
                <a:ln>
                  <a:noFill/>
                </a:ln>
                <a:effectLst/>
                <a:uLnTx/>
                <a:uFillTx/>
              </a:rPr>
              <a:t>All</a:t>
            </a:r>
            <a:r>
              <a:rPr kumimoji="0" lang="en-US" sz="2400" b="0" i="0" u="none" strike="noStrike" cap="none" spc="-45" normalizeH="0" baseline="0" noProof="0" dirty="0">
                <a:ln>
                  <a:noFill/>
                </a:ln>
                <a:effectLst/>
                <a:uLnTx/>
                <a:uFillTx/>
              </a:rPr>
              <a:t> </a:t>
            </a:r>
            <a:r>
              <a:rPr kumimoji="0" lang="en-US" sz="2400" b="0" i="0" u="none" strike="noStrike" cap="none" spc="0" normalizeH="0" baseline="0" noProof="0" dirty="0">
                <a:ln>
                  <a:noFill/>
                </a:ln>
                <a:effectLst/>
                <a:uLnTx/>
                <a:uFillTx/>
              </a:rPr>
              <a:t>Grade</a:t>
            </a:r>
            <a:r>
              <a:rPr kumimoji="0" lang="en-US" sz="2400" b="0" i="0" u="none" strike="noStrike" cap="none" spc="-40" normalizeH="0" baseline="0" noProof="0" dirty="0">
                <a:ln>
                  <a:noFill/>
                </a:ln>
                <a:effectLst/>
                <a:uLnTx/>
                <a:uFillTx/>
              </a:rPr>
              <a:t> </a:t>
            </a:r>
            <a:r>
              <a:rPr kumimoji="0" lang="en-US" sz="2400" b="0" i="0" u="none" strike="noStrike" cap="none" spc="0" normalizeH="0" baseline="0" noProof="0" dirty="0">
                <a:ln>
                  <a:noFill/>
                </a:ln>
                <a:effectLst/>
                <a:uLnTx/>
                <a:uFillTx/>
              </a:rPr>
              <a:t>11</a:t>
            </a:r>
            <a:r>
              <a:rPr kumimoji="0" lang="en-US" sz="2400" b="0" i="0" u="none" strike="noStrike" cap="none" spc="-35" normalizeH="0" baseline="0" noProof="0" dirty="0">
                <a:ln>
                  <a:noFill/>
                </a:ln>
                <a:effectLst/>
                <a:uLnTx/>
                <a:uFillTx/>
              </a:rPr>
              <a:t> French Immersion </a:t>
            </a:r>
            <a:r>
              <a:rPr kumimoji="0" lang="en-US" sz="2400" b="0" i="0" u="none" strike="noStrike" cap="none" spc="0" normalizeH="0" baseline="0" noProof="0" dirty="0">
                <a:ln>
                  <a:noFill/>
                </a:ln>
                <a:effectLst/>
                <a:uLnTx/>
                <a:uFillTx/>
              </a:rPr>
              <a:t>students</a:t>
            </a:r>
            <a:r>
              <a:rPr kumimoji="0" lang="en-US" sz="2400" b="0" i="0" u="none" strike="noStrike" cap="none" spc="-15" normalizeH="0" baseline="0" noProof="0" dirty="0">
                <a:ln>
                  <a:noFill/>
                </a:ln>
                <a:effectLst/>
                <a:uLnTx/>
                <a:uFillTx/>
              </a:rPr>
              <a:t> </a:t>
            </a:r>
            <a:r>
              <a:rPr kumimoji="0" lang="en-US" sz="2400" b="0" i="0" u="none" strike="noStrike" cap="none" spc="0" normalizeH="0" baseline="0" noProof="0" dirty="0">
                <a:ln>
                  <a:noFill/>
                </a:ln>
                <a:effectLst/>
                <a:uLnTx/>
                <a:uFillTx/>
              </a:rPr>
              <a:t>will be pre-enrolled in the following</a:t>
            </a:r>
            <a:r>
              <a:rPr kumimoji="0" lang="en-US" sz="2400" b="0" i="0" u="none" strike="noStrike" cap="none" spc="-40" normalizeH="0" baseline="0" noProof="0" dirty="0">
                <a:ln>
                  <a:noFill/>
                </a:ln>
                <a:effectLst/>
                <a:uLnTx/>
                <a:uFillTx/>
              </a:rPr>
              <a:t> 2 French Immersion </a:t>
            </a:r>
            <a:r>
              <a:rPr kumimoji="0" lang="en-US" sz="2400" b="0" i="0" u="none" strike="noStrike" cap="none" spc="-10" normalizeH="0" baseline="0" noProof="0" dirty="0">
                <a:ln>
                  <a:noFill/>
                </a:ln>
                <a:effectLst/>
                <a:uLnTx/>
                <a:uFillTx/>
              </a:rPr>
              <a:t>courses:</a:t>
            </a:r>
            <a:endParaRPr kumimoji="0" lang="en-US" sz="2400" b="0" i="0" u="none" strike="noStrike" cap="none" spc="0" normalizeH="0" baseline="0" noProof="0" dirty="0">
              <a:ln>
                <a:noFill/>
              </a:ln>
              <a:effectLst/>
              <a:uLnTx/>
              <a:uFillTx/>
            </a:endParaRPr>
          </a:p>
        </p:txBody>
      </p:sp>
      <p:sp>
        <p:nvSpPr>
          <p:cNvPr id="11" name="Slide Number Placeholder 4">
            <a:extLst>
              <a:ext uri="{FF2B5EF4-FFF2-40B4-BE49-F238E27FC236}">
                <a16:creationId xmlns:a16="http://schemas.microsoft.com/office/drawing/2014/main" id="{5DE20EFE-89D8-6D68-873D-4B593E343402}"/>
              </a:ext>
            </a:extLst>
          </p:cNvPr>
          <p:cNvSpPr>
            <a:spLocks noGrp="1"/>
          </p:cNvSpPr>
          <p:nvPr>
            <p:ph type="sldNum" sz="quarter" idx="29"/>
          </p:nvPr>
        </p:nvSpPr>
        <p:spPr>
          <a:xfrm>
            <a:off x="11194169" y="6217920"/>
            <a:ext cx="458592" cy="365125"/>
          </a:xfrm>
        </p:spPr>
        <p:txBody>
          <a:bodyPr vert="horz" lIns="91440" tIns="45720" rIns="91440" bIns="45720" rtlCol="0" anchor="ctr">
            <a:normAutofit/>
          </a:bodyPr>
          <a:lstStyle/>
          <a:p>
            <a:pPr>
              <a:spcAft>
                <a:spcPts val="600"/>
              </a:spcAft>
            </a:pPr>
            <a:fld id="{CBD12358-51D2-46B3-9BDE-DF29528B9454}" type="slidenum">
              <a:rPr lang="en-US" altLang="zh-CN" smtClean="0"/>
              <a:pPr>
                <a:spcAft>
                  <a:spcPts val="600"/>
                </a:spcAft>
              </a:pPr>
              <a:t>4</a:t>
            </a:fld>
            <a:endParaRPr lang="en-US" altLang="zh-CN"/>
          </a:p>
        </p:txBody>
      </p:sp>
      <p:sp>
        <p:nvSpPr>
          <p:cNvPr id="4" name="TextBox 3">
            <a:extLst>
              <a:ext uri="{FF2B5EF4-FFF2-40B4-BE49-F238E27FC236}">
                <a16:creationId xmlns:a16="http://schemas.microsoft.com/office/drawing/2014/main" id="{93BAC0DC-4CD6-5438-724F-685ABA1EBF83}"/>
              </a:ext>
            </a:extLst>
          </p:cNvPr>
          <p:cNvSpPr txBox="1"/>
          <p:nvPr/>
        </p:nvSpPr>
        <p:spPr>
          <a:xfrm>
            <a:off x="1386840" y="2834640"/>
            <a:ext cx="6400800" cy="1107996"/>
          </a:xfrm>
          <a:prstGeom prst="rect">
            <a:avLst/>
          </a:prstGeom>
        </p:spPr>
        <p:txBody>
          <a:bodyPr wrap="square" rtlCol="0">
            <a:spAutoFit/>
          </a:bodyPr>
          <a:lstStyle/>
          <a:p>
            <a:pPr marL="285750" indent="-285750">
              <a:buFont typeface="Arial" panose="020B0604020202020204" pitchFamily="34" charset="0"/>
              <a:buChar char="•"/>
            </a:pPr>
            <a:r>
              <a:rPr lang="en-US" sz="2400" dirty="0">
                <a:solidFill>
                  <a:schemeClr val="bg1"/>
                </a:solidFill>
              </a:rPr>
              <a:t>Communication </a:t>
            </a:r>
            <a:r>
              <a:rPr lang="en-US" sz="2400" dirty="0" err="1">
                <a:solidFill>
                  <a:schemeClr val="bg1"/>
                </a:solidFill>
              </a:rPr>
              <a:t>Orale</a:t>
            </a:r>
            <a:r>
              <a:rPr lang="en-US" sz="2400" dirty="0">
                <a:solidFill>
                  <a:schemeClr val="bg1"/>
                </a:solidFill>
              </a:rPr>
              <a:t> 11 </a:t>
            </a:r>
          </a:p>
          <a:p>
            <a:pPr marL="285750" indent="-285750">
              <a:buFont typeface="Arial" panose="020B0604020202020204" pitchFamily="34" charset="0"/>
              <a:buChar char="•"/>
            </a:pPr>
            <a:r>
              <a:rPr lang="en-US" sz="2400" dirty="0">
                <a:solidFill>
                  <a:schemeClr val="bg1"/>
                </a:solidFill>
              </a:rPr>
              <a:t>Exploration </a:t>
            </a:r>
            <a:r>
              <a:rPr lang="en-US" sz="2400" dirty="0" err="1">
                <a:solidFill>
                  <a:schemeClr val="bg1"/>
                </a:solidFill>
              </a:rPr>
              <a:t>en</a:t>
            </a:r>
            <a:r>
              <a:rPr lang="en-US" sz="2400" dirty="0">
                <a:solidFill>
                  <a:schemeClr val="bg1"/>
                </a:solidFill>
              </a:rPr>
              <a:t> Sciences </a:t>
            </a:r>
            <a:r>
              <a:rPr lang="en-US" sz="2400" dirty="0" err="1">
                <a:solidFill>
                  <a:schemeClr val="bg1"/>
                </a:solidFill>
              </a:rPr>
              <a:t>Humaines</a:t>
            </a:r>
            <a:r>
              <a:rPr lang="en-US" sz="2400" dirty="0">
                <a:solidFill>
                  <a:schemeClr val="bg1"/>
                </a:solidFill>
              </a:rPr>
              <a:t> 11</a:t>
            </a:r>
          </a:p>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2595852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7DAE-1DA9-410A-112E-0219AAE47BE8}"/>
              </a:ext>
            </a:extLst>
          </p:cNvPr>
          <p:cNvSpPr>
            <a:spLocks noGrp="1"/>
          </p:cNvSpPr>
          <p:nvPr>
            <p:ph type="title"/>
          </p:nvPr>
        </p:nvSpPr>
        <p:spPr>
          <a:xfrm>
            <a:off x="575353" y="484940"/>
            <a:ext cx="4663440" cy="1251392"/>
          </a:xfrm>
        </p:spPr>
        <p:txBody>
          <a:bodyPr/>
          <a:lstStyle/>
          <a:p>
            <a:r>
              <a:rPr lang="en-US" dirty="0"/>
              <a:t>Requirements </a:t>
            </a:r>
            <a:br>
              <a:rPr lang="en-US" dirty="0"/>
            </a:br>
            <a:r>
              <a:rPr lang="en-US" dirty="0"/>
              <a:t>for Graduation</a:t>
            </a:r>
          </a:p>
        </p:txBody>
      </p:sp>
      <p:sp>
        <p:nvSpPr>
          <p:cNvPr id="5" name="Slide Number Placeholder 4">
            <a:extLst>
              <a:ext uri="{FF2B5EF4-FFF2-40B4-BE49-F238E27FC236}">
                <a16:creationId xmlns:a16="http://schemas.microsoft.com/office/drawing/2014/main" id="{6DA31A49-6A53-BB50-2036-29DA5A3F0938}"/>
              </a:ext>
            </a:extLst>
          </p:cNvPr>
          <p:cNvSpPr>
            <a:spLocks noGrp="1"/>
          </p:cNvSpPr>
          <p:nvPr>
            <p:ph type="sldNum" sz="quarter" idx="29"/>
          </p:nvPr>
        </p:nvSpPr>
        <p:spPr/>
        <p:txBody>
          <a:bodyPr/>
          <a:lstStyle/>
          <a:p>
            <a:fld id="{47FEACEE-25B4-4A2D-B147-27296E36371D}" type="slidenum">
              <a:rPr lang="en-US" altLang="zh-CN" noProof="0" smtClean="0"/>
              <a:pPr/>
              <a:t>5</a:t>
            </a:fld>
            <a:endParaRPr lang="en-US" altLang="zh-CN" noProof="0" dirty="0"/>
          </a:p>
        </p:txBody>
      </p:sp>
      <p:pic>
        <p:nvPicPr>
          <p:cNvPr id="7" name="Picture 6" descr="A blue and white list with black text&#10;&#10;Description automatically generated">
            <a:extLst>
              <a:ext uri="{FF2B5EF4-FFF2-40B4-BE49-F238E27FC236}">
                <a16:creationId xmlns:a16="http://schemas.microsoft.com/office/drawing/2014/main" id="{9329E05C-1799-8B1A-A032-DD25B89A6796}"/>
              </a:ext>
            </a:extLst>
          </p:cNvPr>
          <p:cNvPicPr>
            <a:picLocks noChangeAspect="1"/>
          </p:cNvPicPr>
          <p:nvPr/>
        </p:nvPicPr>
        <p:blipFill>
          <a:blip r:embed="rId2"/>
          <a:stretch>
            <a:fillRect/>
          </a:stretch>
        </p:blipFill>
        <p:spPr>
          <a:xfrm>
            <a:off x="6110883" y="0"/>
            <a:ext cx="6081117" cy="6858000"/>
          </a:xfrm>
          <a:prstGeom prst="rect">
            <a:avLst/>
          </a:prstGeom>
        </p:spPr>
      </p:pic>
      <p:sp>
        <p:nvSpPr>
          <p:cNvPr id="8" name="TextBox 7">
            <a:extLst>
              <a:ext uri="{FF2B5EF4-FFF2-40B4-BE49-F238E27FC236}">
                <a16:creationId xmlns:a16="http://schemas.microsoft.com/office/drawing/2014/main" id="{543C0E40-AAA1-F9B4-EBC4-5A4898312FCF}"/>
              </a:ext>
            </a:extLst>
          </p:cNvPr>
          <p:cNvSpPr txBox="1"/>
          <p:nvPr/>
        </p:nvSpPr>
        <p:spPr>
          <a:xfrm>
            <a:off x="487509" y="2044557"/>
            <a:ext cx="4839128" cy="3970318"/>
          </a:xfrm>
          <a:prstGeom prst="rect">
            <a:avLst/>
          </a:prstGeom>
        </p:spPr>
        <p:txBody>
          <a:bodyPr wrap="square" rtlCol="0">
            <a:spAutoFit/>
          </a:bodyPr>
          <a:lstStyle/>
          <a:p>
            <a:pPr marL="0" indent="0">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Important notes about credits:</a:t>
            </a:r>
          </a:p>
          <a:p>
            <a:pPr marL="0" indent="0">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a:p>
            <a:pPr marL="0" indent="0">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Of the 80 credits required to graduate, a minimum of 16 credits must be for courses at the Grade 12 level (generally 4 courses)</a:t>
            </a:r>
          </a:p>
          <a:p>
            <a:pPr marL="0" indent="0">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a:p>
            <a:pPr marL="0" indent="0">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At least 4 credits must be from Indigenous-focused course work.</a:t>
            </a:r>
          </a:p>
          <a:p>
            <a:pPr marL="0" indent="0">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a:p>
            <a:pPr marL="0" indent="0">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In addition to the 80 credits students must complete three Provincial Assessments:</a:t>
            </a:r>
          </a:p>
          <a:p>
            <a:pPr marL="0" indent="0">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 Literacy 10</a:t>
            </a:r>
          </a:p>
          <a:p>
            <a:r>
              <a:rPr lang="en-US" sz="1800" dirty="0">
                <a:solidFill>
                  <a:prstClr val="white"/>
                </a:solidFill>
                <a:latin typeface="Posterama" panose="020B0504020200020000" pitchFamily="34" charset="0"/>
                <a:ea typeface="微软雅黑"/>
                <a:cs typeface="Posterama" panose="020B0504020200020000" pitchFamily="34" charset="0"/>
              </a:rPr>
              <a:t>· Numeracy 10</a:t>
            </a:r>
            <a:br>
              <a:rPr lang="en-US" sz="1800" dirty="0">
                <a:solidFill>
                  <a:prstClr val="white"/>
                </a:solidFill>
                <a:latin typeface="Posterama" panose="020B0504020200020000" pitchFamily="34" charset="0"/>
                <a:ea typeface="微软雅黑"/>
                <a:cs typeface="Posterama" panose="020B0504020200020000" pitchFamily="34" charset="0"/>
              </a:rPr>
            </a:br>
            <a:r>
              <a:rPr lang="en-US" sz="1800" dirty="0">
                <a:solidFill>
                  <a:prstClr val="white"/>
                </a:solidFill>
                <a:latin typeface="Posterama" panose="020B0504020200020000" pitchFamily="34" charset="0"/>
                <a:ea typeface="微软雅黑"/>
                <a:cs typeface="Posterama" panose="020B0504020200020000" pitchFamily="34" charset="0"/>
              </a:rPr>
              <a:t>· Literacy 12</a:t>
            </a:r>
          </a:p>
        </p:txBody>
      </p:sp>
    </p:spTree>
    <p:extLst>
      <p:ext uri="{BB962C8B-B14F-4D97-AF65-F5344CB8AC3E}">
        <p14:creationId xmlns:p14="http://schemas.microsoft.com/office/powerpoint/2010/main" val="19030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FB27-A64E-119F-69FB-F2D95373616E}"/>
              </a:ext>
            </a:extLst>
          </p:cNvPr>
          <p:cNvSpPr>
            <a:spLocks noGrp="1"/>
          </p:cNvSpPr>
          <p:nvPr>
            <p:ph type="title"/>
          </p:nvPr>
        </p:nvSpPr>
        <p:spPr>
          <a:xfrm>
            <a:off x="571499" y="2733675"/>
            <a:ext cx="5901219" cy="2377440"/>
          </a:xfrm>
        </p:spPr>
        <p:txBody>
          <a:bodyPr/>
          <a:lstStyle/>
          <a:p>
            <a:r>
              <a:rPr lang="en-US" dirty="0"/>
              <a:t>Grade 11 Math -</a:t>
            </a:r>
            <a:br>
              <a:rPr lang="en-US" dirty="0"/>
            </a:br>
            <a:r>
              <a:rPr lang="en-US" dirty="0"/>
              <a:t>All about options</a:t>
            </a:r>
          </a:p>
        </p:txBody>
      </p:sp>
      <p:sp>
        <p:nvSpPr>
          <p:cNvPr id="3" name="Content Placeholder 2">
            <a:extLst>
              <a:ext uri="{FF2B5EF4-FFF2-40B4-BE49-F238E27FC236}">
                <a16:creationId xmlns:a16="http://schemas.microsoft.com/office/drawing/2014/main" id="{E105E474-47C9-E44F-A49D-DC6CF0DB2E54}"/>
              </a:ext>
            </a:extLst>
          </p:cNvPr>
          <p:cNvSpPr>
            <a:spLocks noGrp="1"/>
          </p:cNvSpPr>
          <p:nvPr>
            <p:ph sz="quarter" idx="35"/>
          </p:nvPr>
        </p:nvSpPr>
        <p:spPr>
          <a:xfrm>
            <a:off x="2933700" y="4205605"/>
            <a:ext cx="6791325" cy="2377440"/>
          </a:xfrm>
        </p:spPr>
        <p:txBody>
          <a:bodyPr anchor="t">
            <a:normAutofit fontScale="92500" lnSpcReduction="20000"/>
          </a:bodyPr>
          <a:lstStyle/>
          <a:p>
            <a:pPr marL="457200" indent="-457200">
              <a:buAutoNum type="arabicPeriod"/>
            </a:pPr>
            <a:r>
              <a:rPr lang="en-US" sz="2500" dirty="0"/>
              <a:t>Pre-Calculus 11</a:t>
            </a:r>
          </a:p>
          <a:p>
            <a:pPr marL="457200" indent="-457200">
              <a:buAutoNum type="arabicPeriod"/>
            </a:pPr>
            <a:r>
              <a:rPr lang="en-US" sz="2500" dirty="0"/>
              <a:t>Foundations &amp; Pre-calculus Math 11 </a:t>
            </a:r>
          </a:p>
          <a:p>
            <a:pPr marL="457200" indent="-457200">
              <a:buAutoNum type="arabicPeriod"/>
            </a:pPr>
            <a:r>
              <a:rPr lang="en-US" sz="2500" dirty="0"/>
              <a:t>Workplace Math 11</a:t>
            </a:r>
          </a:p>
          <a:p>
            <a:pPr marL="0" indent="0">
              <a:buNone/>
            </a:pPr>
            <a:endParaRPr lang="en-US" sz="2500" dirty="0"/>
          </a:p>
          <a:p>
            <a:pPr marL="0" indent="0">
              <a:buNone/>
            </a:pPr>
            <a:r>
              <a:rPr lang="en-US" sz="2400" dirty="0"/>
              <a:t>No option closes doors — the right choice is the one where a student can be successful and confident.</a:t>
            </a:r>
            <a:endParaRPr lang="en-US" dirty="0"/>
          </a:p>
        </p:txBody>
      </p:sp>
      <p:sp>
        <p:nvSpPr>
          <p:cNvPr id="4" name="Slide Number Placeholder 3">
            <a:extLst>
              <a:ext uri="{FF2B5EF4-FFF2-40B4-BE49-F238E27FC236}">
                <a16:creationId xmlns:a16="http://schemas.microsoft.com/office/drawing/2014/main" id="{AAC5D446-5854-5638-2BAC-F9ECEE1C69C1}"/>
              </a:ext>
            </a:extLst>
          </p:cNvPr>
          <p:cNvSpPr>
            <a:spLocks noGrp="1"/>
          </p:cNvSpPr>
          <p:nvPr>
            <p:ph type="sldNum" sz="quarter" idx="34"/>
          </p:nvPr>
        </p:nvSpPr>
        <p:spPr/>
        <p:txBody>
          <a:bodyPr/>
          <a:lstStyle/>
          <a:p>
            <a:fld id="{47FEACEE-25B4-4A2D-B147-27296E36371D}" type="slidenum">
              <a:rPr lang="en-US" altLang="zh-CN" noProof="0" smtClean="0"/>
              <a:pPr/>
              <a:t>6</a:t>
            </a:fld>
            <a:endParaRPr lang="en-US" altLang="zh-CN" noProof="0" dirty="0"/>
          </a:p>
        </p:txBody>
      </p:sp>
    </p:spTree>
    <p:extLst>
      <p:ext uri="{BB962C8B-B14F-4D97-AF65-F5344CB8AC3E}">
        <p14:creationId xmlns:p14="http://schemas.microsoft.com/office/powerpoint/2010/main" val="1348010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F65655-0BA4-FA6A-C078-226972527745}"/>
              </a:ext>
            </a:extLst>
          </p:cNvPr>
          <p:cNvSpPr>
            <a:spLocks noGrp="1"/>
          </p:cNvSpPr>
          <p:nvPr>
            <p:ph type="sldNum" sz="quarter" idx="40"/>
          </p:nvPr>
        </p:nvSpPr>
        <p:spPr/>
        <p:txBody>
          <a:bodyPr/>
          <a:lstStyle/>
          <a:p>
            <a:fld id="{47FEACEE-25B4-4A2D-B147-27296E36371D}" type="slidenum">
              <a:rPr lang="en-US" altLang="zh-CN" noProof="0" smtClean="0"/>
              <a:pPr/>
              <a:t>7</a:t>
            </a:fld>
            <a:endParaRPr lang="en-US" altLang="zh-CN" noProof="0" dirty="0"/>
          </a:p>
        </p:txBody>
      </p:sp>
      <p:pic>
        <p:nvPicPr>
          <p:cNvPr id="6" name="Picture 5">
            <a:extLst>
              <a:ext uri="{FF2B5EF4-FFF2-40B4-BE49-F238E27FC236}">
                <a16:creationId xmlns:a16="http://schemas.microsoft.com/office/drawing/2014/main" id="{AA1DAC1F-A6B0-9DC2-3548-4B0718C14D5B}"/>
              </a:ext>
            </a:extLst>
          </p:cNvPr>
          <p:cNvPicPr>
            <a:picLocks noChangeAspect="1"/>
          </p:cNvPicPr>
          <p:nvPr/>
        </p:nvPicPr>
        <p:blipFill>
          <a:blip r:embed="rId2"/>
          <a:stretch>
            <a:fillRect/>
          </a:stretch>
        </p:blipFill>
        <p:spPr>
          <a:xfrm>
            <a:off x="3236413" y="636905"/>
            <a:ext cx="8708572" cy="5120640"/>
          </a:xfrm>
          <a:prstGeom prst="rect">
            <a:avLst/>
          </a:prstGeom>
        </p:spPr>
      </p:pic>
    </p:spTree>
    <p:extLst>
      <p:ext uri="{BB962C8B-B14F-4D97-AF65-F5344CB8AC3E}">
        <p14:creationId xmlns:p14="http://schemas.microsoft.com/office/powerpoint/2010/main" val="1290564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007A8-72A4-5756-770A-8D83DDBE9686}"/>
              </a:ext>
            </a:extLst>
          </p:cNvPr>
          <p:cNvSpPr>
            <a:spLocks noGrp="1"/>
          </p:cNvSpPr>
          <p:nvPr>
            <p:ph type="title"/>
          </p:nvPr>
        </p:nvSpPr>
        <p:spPr>
          <a:xfrm>
            <a:off x="914400" y="731520"/>
            <a:ext cx="3931920" cy="2103120"/>
          </a:xfrm>
        </p:spPr>
        <p:txBody>
          <a:bodyPr vert="horz" lIns="91440" tIns="45720" rIns="91440" bIns="45720" rtlCol="0" anchor="b">
            <a:normAutofit/>
          </a:bodyPr>
          <a:lstStyle/>
          <a:p>
            <a:r>
              <a:rPr lang="en-US" sz="3300" b="1" kern="1200" dirty="0">
                <a:latin typeface="+mj-lt"/>
                <a:ea typeface="+mj-ea"/>
                <a:cs typeface="+mj-cs"/>
              </a:rPr>
              <a:t>Grade 11 Science -</a:t>
            </a:r>
            <a:br>
              <a:rPr lang="en-US" sz="3300" b="1" kern="1200" dirty="0">
                <a:latin typeface="+mj-lt"/>
                <a:ea typeface="+mj-ea"/>
                <a:cs typeface="+mj-cs"/>
              </a:rPr>
            </a:br>
            <a:r>
              <a:rPr lang="en-US" sz="3300" b="1" kern="1200" dirty="0">
                <a:latin typeface="+mj-lt"/>
                <a:ea typeface="+mj-ea"/>
                <a:cs typeface="+mj-cs"/>
              </a:rPr>
              <a:t>Discover your interests</a:t>
            </a:r>
            <a:br>
              <a:rPr lang="en-US" sz="3300" b="1" kern="1200" dirty="0">
                <a:latin typeface="+mj-lt"/>
                <a:ea typeface="+mj-ea"/>
                <a:cs typeface="+mj-cs"/>
              </a:rPr>
            </a:br>
            <a:endParaRPr lang="en-US" sz="3300" b="1" kern="1200" dirty="0">
              <a:latin typeface="+mj-lt"/>
              <a:ea typeface="+mj-ea"/>
              <a:cs typeface="+mj-cs"/>
            </a:endParaRPr>
          </a:p>
        </p:txBody>
      </p:sp>
      <p:sp>
        <p:nvSpPr>
          <p:cNvPr id="7" name="Content Placeholder 2">
            <a:extLst>
              <a:ext uri="{FF2B5EF4-FFF2-40B4-BE49-F238E27FC236}">
                <a16:creationId xmlns:a16="http://schemas.microsoft.com/office/drawing/2014/main" id="{790D8ADB-3267-4428-3756-9E81CC918FD3}"/>
              </a:ext>
            </a:extLst>
          </p:cNvPr>
          <p:cNvSpPr txBox="1">
            <a:spLocks/>
          </p:cNvSpPr>
          <p:nvPr/>
        </p:nvSpPr>
        <p:spPr>
          <a:xfrm>
            <a:off x="914400" y="3108960"/>
            <a:ext cx="3931920" cy="2651760"/>
          </a:xfrm>
          <a:prstGeom prst="rect">
            <a:avLst/>
          </a:prstGeom>
        </p:spPr>
        <p:txBody>
          <a:bodyPr vert="horz" lIns="91440" tIns="45720" rIns="91440" bIns="45720" rtlCol="0">
            <a:normAutofit/>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Chemistry 11</a:t>
            </a:r>
          </a:p>
          <a:p>
            <a:r>
              <a:rPr lang="en-US" sz="2400" dirty="0"/>
              <a:t>Earth Science 11</a:t>
            </a:r>
          </a:p>
          <a:p>
            <a:r>
              <a:rPr lang="en-US" sz="2400" dirty="0"/>
              <a:t>Physics 11</a:t>
            </a:r>
          </a:p>
          <a:p>
            <a:r>
              <a:rPr lang="en-US" sz="2400" dirty="0"/>
              <a:t>Life Sciences 11</a:t>
            </a:r>
          </a:p>
        </p:txBody>
      </p:sp>
      <p:pic>
        <p:nvPicPr>
          <p:cNvPr id="9" name="Picture 8" descr="A group of students in a classroom&#10;&#10;Description automatically generated">
            <a:extLst>
              <a:ext uri="{FF2B5EF4-FFF2-40B4-BE49-F238E27FC236}">
                <a16:creationId xmlns:a16="http://schemas.microsoft.com/office/drawing/2014/main" id="{28509A02-D23C-5789-AA6F-039DE99D7C57}"/>
              </a:ext>
            </a:extLst>
          </p:cNvPr>
          <p:cNvPicPr>
            <a:picLocks noChangeAspect="1"/>
          </p:cNvPicPr>
          <p:nvPr/>
        </p:nvPicPr>
        <p:blipFill rotWithShape="1">
          <a:blip r:embed="rId2"/>
          <a:srcRect r="47121"/>
          <a:stretch>
            <a:fillRect/>
          </a:stretch>
        </p:blipFill>
        <p:spPr>
          <a:xfrm>
            <a:off x="5745002" y="10"/>
            <a:ext cx="6446999" cy="6857990"/>
          </a:xfrm>
          <a:custGeom>
            <a:avLst/>
            <a:gdLst>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close/>
              </a:path>
            </a:pathLst>
          </a:custGeom>
          <a:noFill/>
        </p:spPr>
      </p:pic>
      <p:sp>
        <p:nvSpPr>
          <p:cNvPr id="5" name="Slide Number Placeholder 4">
            <a:extLst>
              <a:ext uri="{FF2B5EF4-FFF2-40B4-BE49-F238E27FC236}">
                <a16:creationId xmlns:a16="http://schemas.microsoft.com/office/drawing/2014/main" id="{C875E976-FFA8-23D0-75F1-F252505883AC}"/>
              </a:ext>
            </a:extLst>
          </p:cNvPr>
          <p:cNvSpPr>
            <a:spLocks noGrp="1"/>
          </p:cNvSpPr>
          <p:nvPr>
            <p:ph type="sldNum" sz="quarter" idx="53"/>
          </p:nvPr>
        </p:nvSpPr>
        <p:spPr>
          <a:xfrm>
            <a:off x="11194169" y="6217920"/>
            <a:ext cx="458592" cy="365125"/>
          </a:xfrm>
        </p:spPr>
        <p:txBody>
          <a:bodyPr vert="horz" lIns="91440" tIns="45720" rIns="91440" bIns="45720" rtlCol="0" anchor="ctr">
            <a:normAutofit/>
          </a:bodyPr>
          <a:lstStyle/>
          <a:p>
            <a:pPr>
              <a:spcAft>
                <a:spcPts val="600"/>
              </a:spcAft>
            </a:pPr>
            <a:fld id="{47FEACEE-25B4-4A2D-B147-27296E36371D}" type="slidenum">
              <a:rPr lang="en-US" altLang="zh-CN" smtClean="0"/>
              <a:pPr>
                <a:spcAft>
                  <a:spcPts val="600"/>
                </a:spcAft>
              </a:pPr>
              <a:t>8</a:t>
            </a:fld>
            <a:endParaRPr lang="en-US" altLang="zh-CN"/>
          </a:p>
        </p:txBody>
      </p:sp>
    </p:spTree>
    <p:extLst>
      <p:ext uri="{BB962C8B-B14F-4D97-AF65-F5344CB8AC3E}">
        <p14:creationId xmlns:p14="http://schemas.microsoft.com/office/powerpoint/2010/main" val="3554855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AEDFA-02A4-2B25-04E4-8B25D309888D}"/>
              </a:ext>
            </a:extLst>
          </p:cNvPr>
          <p:cNvPicPr>
            <a:picLocks noChangeAspect="1"/>
          </p:cNvPicPr>
          <p:nvPr/>
        </p:nvPicPr>
        <p:blipFill>
          <a:blip r:embed="rId2"/>
          <a:stretch>
            <a:fillRect/>
          </a:stretch>
        </p:blipFill>
        <p:spPr>
          <a:xfrm>
            <a:off x="316991" y="0"/>
            <a:ext cx="11558017" cy="6858000"/>
          </a:xfrm>
          <a:prstGeom prst="rect">
            <a:avLst/>
          </a:prstGeom>
        </p:spPr>
      </p:pic>
    </p:spTree>
    <p:extLst>
      <p:ext uri="{BB962C8B-B14F-4D97-AF65-F5344CB8AC3E}">
        <p14:creationId xmlns:p14="http://schemas.microsoft.com/office/powerpoint/2010/main" val="777630551"/>
      </p:ext>
    </p:extLst>
  </p:cSld>
  <p:clrMapOvr>
    <a:masterClrMapping/>
  </p:clrMapOvr>
</p:sld>
</file>

<file path=ppt/theme/theme1.xml><?xml version="1.0" encoding="utf-8"?>
<a:theme xmlns:a="http://schemas.openxmlformats.org/drawingml/2006/main" name="Custom">
  <a:themeElements>
    <a:clrScheme name="LVR custom">
      <a:dk1>
        <a:srgbClr val="000000"/>
      </a:dk1>
      <a:lt1>
        <a:srgbClr val="FFFFFF"/>
      </a:lt1>
      <a:dk2>
        <a:srgbClr val="0F253E"/>
      </a:dk2>
      <a:lt2>
        <a:srgbClr val="E7E6E6"/>
      </a:lt2>
      <a:accent1>
        <a:srgbClr val="AEC0D9"/>
      </a:accent1>
      <a:accent2>
        <a:srgbClr val="245995"/>
      </a:accent2>
      <a:accent3>
        <a:srgbClr val="508ED4"/>
      </a:accent3>
      <a:accent4>
        <a:srgbClr val="E7E6E6"/>
      </a:accent4>
      <a:accent5>
        <a:srgbClr val="44668D"/>
      </a:accent5>
      <a:accent6>
        <a:srgbClr val="0F253E"/>
      </a:accent6>
      <a:hlink>
        <a:srgbClr val="AEC0D9"/>
      </a:hlink>
      <a:folHlink>
        <a:srgbClr val="508ED4"/>
      </a:folHlink>
    </a:clrScheme>
    <a:fontScheme name="Custom 16">
      <a:majorFont>
        <a:latin typeface="Posterama"/>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TM9027928_win32_EF_v4" id="{FA821E7E-D625-4DCD-A30E-3216B54C8383}" vid="{DE28BE6C-8054-44B2-A92D-A1CAFC256BDB}"/>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009351-EDD4-484E-ACD6-D50CCB137637}">
  <ds:schemaRefs>
    <ds:schemaRef ds:uri="http://schemas.microsoft.com/sharepoint/v3/contenttype/forms"/>
  </ds:schemaRefs>
</ds:datastoreItem>
</file>

<file path=customXml/itemProps2.xml><?xml version="1.0" encoding="utf-8"?>
<ds:datastoreItem xmlns:ds="http://schemas.openxmlformats.org/officeDocument/2006/customXml" ds:itemID="{C8DB3C62-858A-4A01-AFEF-21E0BB8CE26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79897CAE-455D-42C9-A951-0C21BC1225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9744</TotalTime>
  <Words>1235</Words>
  <Application>Microsoft Office PowerPoint</Application>
  <PresentationFormat>Widescreen</PresentationFormat>
  <Paragraphs>130</Paragraphs>
  <Slides>24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等线</vt:lpstr>
      <vt:lpstr>Abadi</vt:lpstr>
      <vt:lpstr>Arial</vt:lpstr>
      <vt:lpstr>Calibri</vt:lpstr>
      <vt:lpstr>Posterama</vt:lpstr>
      <vt:lpstr>Posterama Text SemiBold</vt:lpstr>
      <vt:lpstr>Custom</vt:lpstr>
      <vt:lpstr>LV Rogers Course Selection Presentation </vt:lpstr>
      <vt:lpstr>Land Acknowledgement</vt:lpstr>
      <vt:lpstr>Required Courses for Grade 11 – English Program</vt:lpstr>
      <vt:lpstr>Required Courses for Grade 11 French Immersion Program</vt:lpstr>
      <vt:lpstr>Requirements  for Graduation</vt:lpstr>
      <vt:lpstr>Grade 11 Math - All about options</vt:lpstr>
      <vt:lpstr>PowerPoint Presentation</vt:lpstr>
      <vt:lpstr>Grade 11 Science - Discover your interests </vt:lpstr>
      <vt:lpstr>PowerPoint Presentation</vt:lpstr>
      <vt:lpstr>Grade 11 Social Studies options</vt:lpstr>
      <vt:lpstr>Grade 11 English options</vt:lpstr>
      <vt:lpstr>Grade 11 Electives: </vt:lpstr>
      <vt:lpstr>Fine Arts</vt:lpstr>
      <vt:lpstr>Even more Fine Arts</vt:lpstr>
      <vt:lpstr>ADST</vt:lpstr>
      <vt:lpstr>LVR Academies – applications required</vt:lpstr>
      <vt:lpstr>Clubs, Teams, and all the other good stuff</vt:lpstr>
      <vt:lpstr>Course Selection</vt:lpstr>
      <vt:lpstr>PowerPoint Presentation</vt:lpstr>
      <vt:lpstr>Course Request Timelines</vt:lpstr>
      <vt:lpstr>Awards and Recognitions</vt:lpstr>
      <vt:lpstr>Final words of advice</vt:lpstr>
      <vt:lpstr>Where can I find more information?</vt:lpstr>
      <vt:lpstr>Questions?  Thank you!</vt:lpstr>
    </vt:vector>
  </TitlesOfParts>
  <Company>School District No. 8 - Kootenay Lake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LV Rogers Course Selection Presentation </dc:title>
  <dc:creator>Ian Cooper</dc:creator>
  <cp:lastModifiedBy>Ian Cooper</cp:lastModifiedBy>
  <cp:revision>2</cp:revision>
  <dcterms:created xsi:type="dcterms:W3CDTF">2026-02-19T00:56:17Z</dcterms:created>
  <dcterms:modified xsi:type="dcterms:W3CDTF">2026-02-26T00:05:58Z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